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7C95A-52FE-4D58-A307-5FBFE6644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A9CED-C5FD-4994-B04E-52E9167F4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1D6BC-1BAC-4C53-9157-ED30E1CCE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62138F-FA78-4B14-8BC9-DD89CB125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DF9FFE-F3F0-4ED2-90C0-187569BF3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EC30D9-8A2E-4288-9598-55E3A2BD4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D0DC98-2D1A-4773-9EA4-E9FF17427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F7660-5E6C-498D-ACFC-CB4CA1CA4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6D10C7-5A5A-46CC-8C55-09AF27101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6DFB1-C012-40F6-ACC0-49F6645D6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D5293-DC4C-4C50-A772-AED90818C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07073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环保家电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环保家电概述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环保家电技术原理及特点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环保家电产品种类与功能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环保家电选购指南与使用注意事项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环保家电行业法规政策与标准解读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环保家电未来发展趋势预测与挑战分析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环保家电概述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环保家电定义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指采用环保技术、材料和设计理念，具有节能、低排放、低噪音、易回收等特点的家用电器。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随着环保意识的提高和技术的进步，环保家电市场不断扩大，产品种类日益丰富，性能不断提升。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环保家电市场规模逐年增长，其中节能家电、智能家居等领域表现突出。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国内外品牌竞争激烈，国内品牌凭借技术创新和本土化优势逐渐占据市场主导地位。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政府对环保家电产业给予政策扶持，推动产业发展和技术升级。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环保家电市场现状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消费者对环保家电的需求日益增长，关注产品的节能性、安全性、舒适性等方面。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消费者对环保家电的认知不断提高，对产品的环保性能和品质有更高要求。同时，消费者也更加注重产品的智能化和便捷性。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消费者认知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消费者需求与认知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环保家电技术原理及特点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采用先进的能量转换技术，如高效的电机、压缩机和热泵技术，确保家电在运行时能量损失最小化。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高效能转换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333" r="20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待机能耗优化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引入智能控制系统，根据实际需求自动调节家电的运行状态，避免不必要的能源消耗。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降低家电在待机状态下的能耗，采用低功耗芯片和优化的电路设计。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节能技术原理及应用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使用环保材料替代传统家电中的有害物质，如采用无氟制冷剂和环保塑料。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083" r="7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833" r="58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917" r="13917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有害物质替代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对家电产生的废气进行高效处理，如采用催化转化器和颗粒捕集器降低废气中的有害物质排放。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废气处理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优化家电的结构设计和隔音材料，降低运行噪音，减少对环境的噪音污染。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噪音控制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减排技术原理及应用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碳捕获与存储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探索在家电中应用碳捕获与存储技术，将产生的二氧化碳捕获并安全存储在地下或海底。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低碳材料研发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积极研发低碳材料，如生物降解塑料和低碳钢材，用于家电制造，降低产品生命周期内的碳排放。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清洁能源利用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鼓励使用太阳能、风能等可再生能源为家电提供电力，减少化石燃料的消耗。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低碳技术原理及应用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环保家电产品种类与功能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常见的节能型家电产品包括节能灯、节能空调、节能冰箱、节能洗衣机等。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节能型家电产品通常具有能效标识，消费者可以通过比较不同产品的能效等级来选择更节能的产品。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31051" r="3105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5787" b="578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节能型家电产品是指通过采用先进的节能技术和设计，降低能源消耗，提高能源利用效率的家电产品。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节能型家电产品介绍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https://d.book118.com/978107073070006032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2024-09-10T01:41:22.450</cp:lastPrinted>
  <dcterms:created xsi:type="dcterms:W3CDTF">2024-09-09T17:41:22Z</dcterms:created>
  <dcterms:modified xsi:type="dcterms:W3CDTF">2024-09-09T17:41:24Z</dcterms:modified>
</cp:coreProperties>
</file>