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5F2B4-AF42-4C4F-80F4-5CD8B46B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9C53D-C675-4FE5-BB50-F1B3117FD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7ACEB-DFDC-480B-8EA1-B80511F06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BC969-D113-429C-9DF0-1F515F15B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3B3085-E309-4D00-BAF3-79EEFC85B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F8A33E-44A2-4ED5-8401-01E246D7E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D135FD-71A7-4F95-9D11-A628A7E72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DDDDC-3827-493B-AB29-DD2DE3DCA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BF5BB-4BD9-4B1F-9CDF-3401D6D7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4BCB1-22C5-4BC5-8C1C-CD57B48B8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4D434-CC94-4CD3-8098-1ED9E4DCB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0033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库存需求与相关库存管理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库存信息化管理系统建设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库存需求是指企业在运营过程中，为保证生产、销售等活动的连续性和稳定性，需要持有的原材料、半成品、成品等物资的数量和时间要求。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根据物资的性质和用途，库存可分为原材料库存、半成品库存、成品库存、在制品库存、备品备件库存等。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供应链不确定性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供应商交货期不稳定、运输延误等供应链不确定性因素会增加企业的库存需求。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企业的库存管理策略，如安全库存设置、订货点确定等，也会对库存需求产生影响。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生产计划的变更和调整会导致原材料、半成品等物资的需求发生变化。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市场需求波动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市场需求的季节性、周期性波动以及突发事件等都会对库存需求产生影响。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17" r="1351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通过对历史销售数据进行时间序列分析，揭示销售数据的趋势和周期性变化，进而预测未来销售情况和库存需求。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通过分析影响销售的各种因素，找出与销售量有因果关系的因素，建立预测模型进行预测。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因果分析法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利用专家的知识和经验，结合市场调查和分析，对库存需求进行预测。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通过建立数学模型或计算机仿真模型，模拟实际运营过程，预测未来库存需求情况。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高价值、低数量的物品，需要重点管理，定期盘点和精确控制库存。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中价值、中数量的物品，进行一般管理，适当控制库存。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低价值、高数量的物品，进行简单管理，通过经济批量订货等方式控制库存。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精益生产原则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追求零库存，通过减少浪费和提高效率来降低库存水平。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看板系统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通过看板传递生产和库存信息，实现生产和需求的实时匹配。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与供应商建立紧密合作关系，实现原材料和零部件的及时供应。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JIT管理法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供应商和客户共同制定库存计划和补货策略，以降低库存成本和缺货风险。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供应商管理库存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由供应商负责管理和控制库存，根据客户需求进行补货。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建立信息共享平台，实现供应商和客户之间的实时信息交流。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VMI管理法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当库存量下降到预定的最低库存数量（订货点）时，立即按固定订货量进行订货补充的一种库存控制方式。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通过平衡进货成本和储存成本，确定一个最佳的订货数量来实现最低总库存成本的方法。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经济批量法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固定周期订货法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按固定的时间间隔进行库存盘点并订货，如每月、每周或每日进行一次库存盘点和订货。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最大最小系统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在固定周期订货法的基础上，设定最高库存量和最低库存量，当库存量达到最低库存量时发出订货，订货后使最大库存量保持不变。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关键因素分析法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通过分析影响库存的关键因素，找出主要矛盾，采取相应的措施加以解决。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在供应链环境下，通过协同计划、预测与补货等手段，实现供应链上下游企业之间的库存协同管理，降低整体库存水平。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将库存物品按其重要程度、价值大小或者资金占用等标准进行分类，对不同类型的物品采用不同的库存控制策略。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综合平衡法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https://d.book118.com/978110033140006036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2024-09-16T11:56:28.512</cp:lastPrinted>
  <dcterms:created xsi:type="dcterms:W3CDTF">2024-09-16T03:56:28Z</dcterms:created>
  <dcterms:modified xsi:type="dcterms:W3CDTF">2024-09-16T03:56:30Z</dcterms:modified>
</cp:coreProperties>
</file>