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E4632-65B4-471E-A4B2-24E9A6FC9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62A91-665C-42AC-AD65-93736D6C5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60148-215C-4FAA-8853-72DB8209C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AA809-5990-4F6F-AE56-C440FEB2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E322EF-A726-4D86-976E-BA7987A9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FA3A8-9749-4D92-BB21-D5D8A6E08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1A9BE4-6987-4D0D-B657-A6782395F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BD5F0-EA99-4C66-80E4-3A407B46C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BAF20-CB12-4F0F-9456-F74CACEAE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959C0-158D-443A-8168-EED87E17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598ED-0C70-4BD0-A42C-4E5ADE59A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0125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铝制品行业2024年制度变化研究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国内外铝制品行业制度对比分析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2024年铝制品行业制度变化内容预测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制度变化对铝制品行业产业链影响分析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制度变化下铝制品行业市场竞争格局预测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制度变化下铝制品行业技术创新与转型升级路径探讨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近年来，铝制品行业规模不断扩大，产量和销量持续增长，市场竞争日益激烈。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铝制品行业产业链包括铝土矿开采、氧化铝生产、电解铝冶炼、铝加工等环节，各环节之间存在紧密的关联和协同。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随着科技的不断进步和环保要求的提高，铝制品行业将朝着更加环保、高效、智能化的方向发展。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铝制品行业现状及发展趋势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铝制品行业标准不断完善，对产品质量、生产工艺、环保等方面提出了更高的要求。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政策法规和行业标准的变化将对铝制品行业的生产、销售、技术创新等方面产生深远的影响。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国家出台了一系列政策法规，对铝制品行业的产能、环保、安全等方面进行了严格的规定和监管。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政策法规背景及影响因素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预计2024年铝制品行业的环保要求将更加严格，企业需要采取更加有效的环保措施，降低污染排放。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国家将继续推进铝制品行业产能结构优化，鼓励企业兼并重组，提高产业集中度。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产能结构优化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预计2024年铝制品行业将迎来新一轮的技术创新高潮，企业需要加大科技研发投入，提高产品技术含量和附加值。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2024年制度变化预期目标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国内外铝制品行业制度对比分析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国内铝制品行业法规体系相对分散，而国外则更加集中和统一。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国内铝制品行业监管机构众多，存在多头管理现象，而国外监管机构相对较少，管理更加集中。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国内铝制品行业标准体系尚不完善，而国外则具有较为完备的标准体系。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国内外铝制品行业制度体系差异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典型国家/地区铝制品行业制度特点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注重环保和安全生产，对铝制品行业的环保和安全生产标准要求较高。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强调资源节约和循环利用，对铝制品行业的资源利用效率和废弃物回收有严格要求。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近年来不断加强环保和安全生产监管，推动铝制品行业向绿色、低碳、循环方向发展。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国内外铝制品行业制度均呈现出加强环保、安全生产和资源节约利用的趋势。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铝制品企业应关注国内外制度变化趋势，及时调整生产和管理方式，加强技术创新和绿色发展，提高资源利用效率和废弃物回收率，以适应未来市场需求和政策要求。同时，政府应加强对铝制品行业的监管和引导，推动行业向绿色、低碳、循环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国内外制度变化趋势及启示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2024年铝制品行业制度变化内容预测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随着全球对环保问题的关注度不断提高，预计2024年铝制品行业的环保政策将更加严格，涉及废水、废气、固废等方面的处理标准将进一步提高。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环保政策加强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为鼓励铝制品行业节约资源、提高资源利用效率，资源税政策可能会进行调整，对高耗能、高污染的企业将加大税收力度。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资源税政策调整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随着国际贸易形势的变化，出口退税政策可能会进行调整，对铝制品行业的出口将产生一定影响。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出口退税政策变化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政策法规调整方向及影响范围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产品质量标准提高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为提高铝制品行业整体质量水平，预计2024年将出台更为严格的产品质量标准，涉及产品的化学成分、物理性能、表面质量等方面。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安全生产规范升级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针对铝制品行业生产过程中存在的安全隐患，安全生产规范将进行升级，强化企业安全生产主体责任，提高事故防范和应急处置能力。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节能环保规范更新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为响应全球环保倡议，铝制品行业的节能环保规范将进行更新，推动企业采用先进的节能环保技术和装备，降低能耗和排放。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行业标准与规范更新情况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加强技术创新和研发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企业应加大技术创新和研发力度，开发高性能、高附加值的铝制品，提高产品竞争力。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推动绿色生产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企业应积极响应环保政策，推动绿色生产，采用先进的环保技术和装备，降低生产过程中的能耗和排放。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加强市场营销和品牌建设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企业应加强市场营销和品牌建设，提高品牌知名度和美誉度，增强市场竞争力。同时，要关注国际贸易形势变化，积极开拓国际市场。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企业应对策略建议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制度变化对铝制品行业产业链影响分析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https://d.book118.com/978110125020006027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2024-09-04T18:32:58.134</cp:lastPrinted>
  <dcterms:created xsi:type="dcterms:W3CDTF">2024-09-04T10:32:58Z</dcterms:created>
  <dcterms:modified xsi:type="dcterms:W3CDTF">2024-09-04T10:33:00Z</dcterms:modified>
</cp:coreProperties>
</file>