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6063F3-365E-46A6-AAE5-7527333855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80DE78-AC7A-43E4-AEEB-28F9B671AD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89833B-7AF0-4699-8914-6A3A5F2E1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9A6A1F-18A1-41F1-8C6A-434D4D3F3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8356CB-89D5-4091-A1A8-B029E93E5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EF408C-7577-42BD-86FD-34FD5E724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D2491F-C084-4894-A7B9-084E4D1278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4E3E21-BF65-403C-906C-F0EF15C071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66B85F-7582-41DF-81D0-B6B2A420F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54280-595F-4099-87BE-4A90545F70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AAC24C-75BB-4294-8CE7-1D3DEFAC07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11102600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新生儿听力筛查温馨宣教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新生儿听力筛查的重要性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新生儿听力筛查的过程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新生儿听力筛查的注意事项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新生儿听力障碍的预防与控制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新生儿听力筛查的宣传和教育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新生儿听力筛查的重要性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954" r="3095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21" r="3032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早期发现听力障碍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新生儿听力筛查能够早期发现听力障碍，为后续的诊断和治疗提供依据，减轻家庭和社会负担。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听力障碍是常见的先天缺陷之一，早期发现有助于及时采取干预措施，避免对儿童的语言和认知发展造成不良影响。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早期干预对儿童发展的影响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早期干预能够为听力障碍儿童提供更好的语言和认知发展机会，促进其全面发展。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通过及时的干预和治疗，听力障碍儿童的语言和认知能力可以得到提高，减少与同龄人的差距。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听力是语言学习的前提，听力障碍儿童在语言学习方面存在困难，早期发现和干预可以提高其语言能力。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听力障碍儿童在认知能力方面也可能存在一定程度的缺陷，早期干预可以帮助他们更好地理解和表达信息，提高其认知能力。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提高语言和认知能力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新生儿听力筛查的过程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通常在新生儿出生后2-5天内进行听力筛查，确保宝宝状态稳定。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确定筛查时间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了解筛查目的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准备相关资料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向家长解释听力筛查的目的和意义，消除家长的担忧和焦虑。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准备新生儿的出生证明、户口本等相关资料，确保筛查过程中的信息准确无误。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筛查前的准备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通过收集和测量耳道内的声波信号来判断宝宝的听力状况。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479" r="15479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耳声发射法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通过测量脑干对声音刺激的反应来判断宝宝的听力状况。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自动听性脑干反应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根据具体情况，可能需要进行其他相关检查以辅助评估宝宝的听力状况。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其他辅助检查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筛查方法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筛查后的处理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初步评估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根据筛查结果，对宝宝的听力状况进行初步评估，判断是否存在听力障碍。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复查与确诊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对于初步评估异常的宝宝，需要进行复查以明确诊断，并制定相应的干预和治疗方案。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跟踪随访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定期对宝宝的听力状况进行跟踪随访，确保及时发现和处理任何潜在问题。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新生儿听力筛查的注意事项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https://d.book118.com/978111026007006037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2024-09-16T16:53:59.776</cp:lastPrinted>
  <dcterms:created xsi:type="dcterms:W3CDTF">2024-09-16T08:53:59Z</dcterms:created>
  <dcterms:modified xsi:type="dcterms:W3CDTF">2024-09-16T08:54:01Z</dcterms:modified>
</cp:coreProperties>
</file>