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88C79F-ACCC-4F7B-83A3-F2CB6A3742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EF20F6-6147-41D1-9DC4-9E0F75D10D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2A70FC-D77C-487E-AF4C-8DFC3500D9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B2FBA9-F4BC-42D8-8C07-C931DAB993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8EC02DB-54FE-487C-8E60-8A2103294C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8932AA4-336D-49BF-9A28-2431579A6A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6C1C145-CA89-4836-8160-D6B04B1192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8717BC-6585-4FF6-89F2-284B455E2E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100CE4-4680-42F5-A6ED-5705AD5FE2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824EBF-543D-4839-8DAA-D4E93CB215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6FEFB0-E4B2-4CB8-AAFF-B6E22F2793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8111101142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Happy Chinese New Year――红运当头新年祝福动态贺卡模板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新年祝福动态贺卡设计理念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贺卡制作流程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动态贺卡功能展示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贺卡使用场景与受众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贺卡模板的推广与营销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新年祝福动态贺卡设计理念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869" r="1286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578" r="357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6910" r="3691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红运当头，寓意新的一年好运连连，万事如意。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选用中国传统的红色作为主色调，融入福字、鞭炮、灯笼等具有新年氛围的元素，展现出浓厚的中国新年氛围。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元素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主题设定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采用现代简约设计风格，以简洁的线条和几何形状构成贺卡的基本结构，使贺卡既具有时尚感又不失传统韵味。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通过动画和交互设计，使贺卡呈现出动态效果，如飘动的祥云、闪烁的星星等，增加视觉冲击力和趣味性。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风格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动态效果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设计风格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主色调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以红色为主色调，代表喜庆、热情和好运。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辅助色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搭配金色、白色等辅助色，提升整体视觉效果，使贺卡更加华丽、高贵。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962" r="23962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色彩搭配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贺卡制作流程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图片素材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准备与新年相关的图片素材，如红包、鞭炮、灯笼、福字等，以营造节日氛围。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动态素材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收集或制作一些动态效果，如飘动的雪花、闪烁的灯笼等，增加贺卡的趣味性。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背景颜色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选择一种代表喜庆、吉祥的颜色作为贺卡背景色，如红色。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素材准备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将主要祝福语或图案放在贺卡中央，以吸引注意力。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主视觉区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7417" r="74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副视觉区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层次感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211" r="16211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在贺卡四周布置其他素材，如红包、灯笼等，丰富画面内容。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注意素材的排列顺序和前后关系，营造出层次感，使画面更加立体。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贺卡布局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动态元素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为贺卡添加动态效果，如雪花飘落、灯笼闪烁等，使贺卡更加生动。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过渡效果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设置不同页面之间的过渡效果，如淡入淡出、擦除等，提升用户体验。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动画节奏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控制动画的播放速度和节奏，确保动画效果流畅且不显得过于繁琐。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动画效果制作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文字排版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注意祝福语的字体、大小和排版方式，确保文字清晰易读，与整体风格协调。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背景音乐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选择一首欢快、喜庆的新年歌曲作为贺卡的背景音乐，增强节日氛围。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祝福语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在贺卡上添加温馨、吉祥的祝福语，表达对收卡人的美好祝愿。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音乐与文字添加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动态贺卡功能展示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https://d.book118.com/978111101142006040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2024-09-19T13:54:34.735</cp:lastPrinted>
  <dcterms:created xsi:type="dcterms:W3CDTF">2024-09-19T05:54:34Z</dcterms:created>
  <dcterms:modified xsi:type="dcterms:W3CDTF">2024-09-19T05:54:36Z</dcterms:modified>
</cp:coreProperties>
</file>