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E192C-682E-4BD9-8C82-6EA6943E1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84A10-723E-438D-A15A-6CB1BE7B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E3931-A96A-483B-8062-25ECEBD71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C6C20-39AF-4E4C-A352-3EDAAE657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56575-ECF1-4CB9-B986-62E41DFF1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49CD2-05B9-40FD-9671-DC8ED170F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AF7C8E-8FFB-4034-BA8F-B4DB8AE42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552DC-447A-44D2-B53F-2759824A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C0EFE-15C3-4011-99C9-70098A1B9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CAEF2-4F97-49EB-B8E9-B70117FA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809EA-12AD-4941-AE18-9E566C355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112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管理体系审核常见问题及应对措施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提高管理体系审核效率的建议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18" r="271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管理体系审核是对组织的管理体系进行系统、独立、客观的评价，以确定其是否符合规定要求，并有效实施和保持的过程。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通过审核，确保组织的管理体系符合相关标准和要求，提高管理体系的有效性和效率，促进组织的持续改进和发展。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审核原则与流程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管理体系审核应遵循客观公正、独立保密、系统全面、突出重点等原则，确保审核结果的真实性和有效性。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包括审核准备、现场审核、审核报告编制和发布、审核后续活动等阶段，确保审核工作的有序进行。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根据审核对象和目的的不同，管理体系审核可分为内部审核、第二方审核和第三方审核等类型。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管理体系审核的范围应涵盖组织的所有过程和活动，包括质量管理体系、环境管理体系、职业健康安全管理体系等各个方面。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审核类型与范围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文件清单审查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对照管理体系文件清单，逐项检查文件的完整性、准确性和时效性。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文件内容审查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深入阅读文件内容，评估其与管理体系标准的符合程度，以及文件之间的逻辑性和一致性。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文件变更审查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关注文件变更记录，了解文件修订的原因、过程和结果，确保文件的最新版本得到有效实施。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文件审核法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深入被审核组织的现场，直观了解管理体系的实际运行情况，包括设备、环境、人员等方面。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通过现场试验、测量等方式，验证管理体系文件中所描述的过程、方法和结果是否真实有效。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与被审核组织的人员进行现场交流，了解他们对管理体系的理解和执行情况，收集现场证据。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现场审核法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根据审核目的和范围，提前准备一系列有针对性的问题，确保问题的覆盖面和深度。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准备询问问题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进行询问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分析回答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在审核过程中，适时向被审核组织的人员提出问题，了解他们对管理体系的认知、态度和实践情况。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仔细分析被询问者的回答，评估其与管理体系标准的符合程度，以及可能存在的潜在问题。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分析观察结果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对观察结果进行深入分析，评估其与管理体系标准的符合程度，以及可能存在的改进空间。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制定详细的观察计划，明确观察的对象、时间、地点和方式等要素。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按照观察计划进行现场观察，记录观察到的现象、行为和结果等信息。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积极倾听被审核方的观点和反馈，理解其需求和关注点。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用简洁明了的语言阐述审核要求和标准，避免使用模糊或晦涩的词汇。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以友好和尊重的态度与被审核方沟通，建立互信和合作的基础。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保持礼貌和尊重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确保样本的随机性和代表性，减少主观偏见对结果的影响。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分层抽样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根据被审核对象的特征进行分层抽样，提高样本的针对性和有效性。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按照一定的规则和程序进行抽样，确保样本的连续性和完整性。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对收集到的数据进行分类、筛选和整理，提取有用的信息。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运用统计学和其他分析工具对数据进行处理和分析，揭示数据背后的规律和趋势。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通过图表、图像等方式将数据呈现出来，便于理解和解释。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敏锐地发现问题和潜在风险，及时提出并记录在案。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对问题进行深入分析，找出根本原因和影响因素。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制定针对性的解决方案和措施，推动问题的有效解决。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对解决方案进行持续优化和改进，提高管理体系的效率和有效性。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https://d.book118.com/978111120056006032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2024-09-09T22:00:09.917</cp:lastPrinted>
  <dcterms:created xsi:type="dcterms:W3CDTF">2024-09-09T14:00:09Z</dcterms:created>
  <dcterms:modified xsi:type="dcterms:W3CDTF">2024-09-09T14:00:12Z</dcterms:modified>
</cp:coreProperties>
</file>