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8" r:id="rId2"/>
    <p:sldMasterId id="214748371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8"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tags" Target="tags/tag330.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notesMaster" Target="notesMasters/notesMaster1.xml" /><Relationship Id="rId40"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27</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28</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29</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8.jpe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image" Target="../media/image8.jpeg"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25.xml" /><Relationship Id="rId11" Type="http://schemas.openxmlformats.org/officeDocument/2006/relationships/slideMaster" Target="../slideMasters/slideMaster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0.png"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image" Target="../media/image10.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tags" Target="../tags/tag165.xml" /><Relationship Id="rId11" Type="http://schemas.openxmlformats.org/officeDocument/2006/relationships/slideMaster" Target="../slideMasters/slideMaster3.xml" /><Relationship Id="rId2" Type="http://schemas.openxmlformats.org/officeDocument/2006/relationships/image" Target="../media/image8.jpeg"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1.png" /><Relationship Id="rId6"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image" Target="../media/image10.png"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77.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image" Target="../media/image11.png"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image" Target="../media/image11.png"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33CFEC-9409-4624-9AAF-24A3947DD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FB46C-0DA9-4B2C-9FD6-CDA19EE07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BBD1DB-B8E1-497B-AACB-E6E6749F6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E2EDDE-69FC-449E-B479-5FB2AD273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B2044B-4222-49C3-B130-229F64975D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AC8D9A-5B3B-417C-8A16-B37ACF872E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0725DA-6EA2-40CE-9E19-5923F13983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058F17-0E0B-47A6-BE1F-72134B98B8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A9FD85-637B-43EB-8969-107E7EDBF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92D1E-5D12-484C-8F91-C0471D95A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3B6FB3-45DC-4E59-B207-845AB1AE9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13.xml" /><Relationship Id="rId2" Type="http://schemas.openxmlformats.org/officeDocument/2006/relationships/slideLayout" Target="../slideLayouts/slideLayout24.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27.xml" /><Relationship Id="rId2" Type="http://schemas.openxmlformats.org/officeDocument/2006/relationships/notesSlide" Target="../notesSlides/notesSlide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8.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9.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0.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5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0.xml" /><Relationship Id="rId2" Type="http://schemas.openxmlformats.org/officeDocument/2006/relationships/notesSlide" Target="../notesSlides/notesSlide11.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6.xml" /><Relationship Id="rId2" Type="http://schemas.openxmlformats.org/officeDocument/2006/relationships/notesSlide" Target="../notesSlides/notesSlide12.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3.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4.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5.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6.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7.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8.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9.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0.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1.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2.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02.xml" /><Relationship Id="rId2" Type="http://schemas.openxmlformats.org/officeDocument/2006/relationships/notesSlide" Target="../notesSlides/notesSlide23.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01.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08.xml" /><Relationship Id="rId2" Type="http://schemas.openxmlformats.org/officeDocument/2006/relationships/notesSlide" Target="../notesSlides/notesSlide24.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tags" Target="../tags/tag306.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0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5.xml" /><Relationship Id="rId3" Type="http://schemas.openxmlformats.org/officeDocument/2006/relationships/tags" Target="../tags/tag309.xml" /><Relationship Id="rId4" Type="http://schemas.openxmlformats.org/officeDocument/2006/relationships/tags" Target="../tags/tag31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1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17.xml" /><Relationship Id="rId2" Type="http://schemas.openxmlformats.org/officeDocument/2006/relationships/notesSlide" Target="../notesSlides/notesSlide26.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2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8.xml" /><Relationship Id="rId3" Type="http://schemas.openxmlformats.org/officeDocument/2006/relationships/tags" Target="../tags/tag321.xml" /><Relationship Id="rId4" Type="http://schemas.openxmlformats.org/officeDocument/2006/relationships/tags" Target="../tags/tag32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2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29.xml" /><Relationship Id="rId2" Type="http://schemas.openxmlformats.org/officeDocument/2006/relationships/notesSlide" Target="../notesSlides/notesSlide29.xml" /><Relationship Id="rId3" Type="http://schemas.openxmlformats.org/officeDocument/2006/relationships/tags" Target="../tags/tag324.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2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1200705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乡村文化传统的实践与乡村文化振兴以清潭街“舞草把龙”为例</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在探讨乡村文化传统的实践与乡村文化振兴的过程中，清潭街的“舞草把龙”成为一个非常有代表性的案例。这一独特的传统习俗以其深厚的历史底蕴和强烈的社区参与性，展示了乡村文化的重要性和价值。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清潭街的“舞草把龙”是一种具有悠久历史的民间活动，起源于明朝，至今已有数百年的历史。每年的农历五月，村民们就会用稻草编织成龙的形象，然后举行盛大的舞龙活动，欢庆丰收，祈求平安。这种习俗既是对祖先的尊重，也是对乡土文化的传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实践乡村文化传统的过程中，清潭街村民表现出了高度的社区参与性。从策划到制作，再到最后的舞龙表演，每个环节都需要村民们的共同参与和努力。这种集体活动不仅加强了村民之间的凝聚力，也使得年轻一代能够学习并传承这个传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然而，舞草把龙在面对现代社会的冲击时也面临着一些挑战。例如，一些年轻人对这种古老习俗的兴趣逐渐减少，导致参与的人数逐年下降。此外，随着生活节奏的加快，村民们也越来越忙于生计，无暇参与到这种活动中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为了应对这些挑战，清潭街采取了一系列的措施来振兴乡村文化。首先，他们开始将舞草把龙融入到学校教育中，让孩子们在学习传统文化的同时，也能对这个习俗有更深入的了解和认识。其次，他们还举办了一些创新的活动，如“草把龙艺术节”，吸引更多的人和参与。此外，他们还利用互联网进行宣传，将这个习俗推向更广泛的观众群体。</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这些努力取得了显著的效果。舞草把龙的知名度逐渐提高，更多的村民开始参与到这个活动中来。年轻一代也开始对这种传统习俗产生了兴趣，许多原本已经移居城市的村民也开始回乡参与这个活动。更重要的是，舞草把龙所代表的乡村文化也得到了振兴，更多的村民开始和重视乡村文化的传承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的来说，清潭街的“舞草把龙”是一个很好的例证，它说明了如何通过实践和振兴乡村文化来提高乡村生活的质量和乡村社区的凝聚力。尽管面对一些挑战，但通过教育、创新活动和互联网的宣传等措施，我们可以看到这个传统习俗的生命力得到了延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然而，尽管清潭街的“舞草把龙”取得了一些成功，但乡村文化振兴的工作还远未完成。我们需要更多的案例和经验来推动这一进程。我们需要更深入地了解和研究乡村文化的各个方面，包括历史、习俗、艺术、语言等。我们需要制定出更有效的策略来保护和传承这些文化遗产。我们也需要借助现代科技的力量来宣传和推广乡村文化，使其得到更广泛的认知和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未来的日子里，我们需要更加重视乡村文化的实践与振兴工作。通过培养村民的文化自信心，提升他们对本土文化的认同感，以及鼓励他们参与到乡村文化的传承和发展中来，我们才能够更好地推动乡村文化的繁荣与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中华传统文化与乡村文化振兴</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社会经济的快速发展，我国农村地区也在经历着巨大的变化。然而，在这个过程中，许多乡村文化逐渐消失，这对乡村的可持续发展带来了不利影响。为了提升乡村文化水平，增强乡村发展的软实力，有必要从中华传统文化中汲取智慧，促进乡村文化的振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中华传统文化以其博大精深、源远流长的特点而著称于世。其中，道德修养、家庭观念和艺术美学等方面的思想独具特色。首先，中华传统文化注重道德修养，强调诚信、仁爱、忠诚等美德，这些对于构建和谐乡村有着积极的推动作用。其次，家庭观念在中华传统文化中占据了重要地位，强调家庭和睦、尊老爱幼等价值观念，有利于维护乡村的亲情和邻里和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最后，中华传统文化注重艺术美学，如传统建筑、绘画、音乐等，这些可以为乡村文化振兴注入新的活力。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乡村文化振兴中，中华传统文化发挥着不可替代的作用。首先，传统文化可以为乡村提供精神支持。通过弘扬中华传统美德，培育村民的道德素质，推动乡村形成良好的社会风尚。其次，传统文化有利于促进乡村文化交流。在传统文化的传承与推广过程中，村民之间的凝聚力将得到增强，有利于形成和谐的文化氛围。最后，传统文化有助于提升乡村文化素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通过引入传统文化教育，培养村民的文化自觉和文化自信，使乡村文化在新时代焕发新的活力。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然而，尽管中华传统文化在乡村文化振兴中具有积极作用，但其局限性也不容忽视。例如，传统文化中的某些观念可能与社会发展产生冲突，影响乡村现代化的进程。因此，在利用传统文化促进乡村文化振兴时，应注重取其精华、去其糟粕，以适应时代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为了实现乡村文化的振兴，可采取以下实践方法：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加强传统文化传承和推广。通过开展各类传统文化活动，如庙会、传统手工艺展示等，让村民更加深入地了解和亲近传统文化。同时，将传统文化元素融入到乡村旅游开发中，吸引更多游客前来体验，从而扩大传统文化的传播范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推动传统文化创新发展。结合当代市场需求，挖掘传统文化的现代价值，推进传统文化与现代元素的融合。例如，将传统民间故事、音乐等改编成现代艺术形式，或者将传统建筑风格与现代建筑技术相结合，打造具有特色的乡村建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3、培养文化人才。重视乡村教育，加强文化人才的培养和引进。通过设立传统文化教育基地、开展文化培训课程等方式，提高村民的文化素养和传统文化的保护意识。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中华传统文化与乡村文化振兴</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4、优化文化生态环境。加强对乡村自然环境、历史遗迹等文化生态资源的保护和修复，营造良好的文化氛围。同时，鼓励村民积极参与文化活动，培育乡村文化生态的可持续发展。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参考内容二</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乡村振兴与文化传承：以农民画与乡村教育为例</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乡村振兴与文化传承：以农民画与乡村教育为例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中国城市化进程的加速，乡村振兴与文化传承成为了社会的热点。在广大的乡村地区，如何将传统文化与现代发展相结合，如何让农民在乡村振兴中发挥自身价值，是一个值得深入探讨的问题。本次演示将以农民画与乡村教育为例，探讨乡村振兴与文化传承的关系及其实现路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一、农民画：乡村的文化瑰宝</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一、农民画：乡村的文化瑰宝</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农民画是乡村文化的重要组成部分，具有独特的艺术价值和历史意义。它描绘了农村生活、农业生产、农民情感等方方面面，反映了农村社会的风土人情和历史文化。农民画具有浓郁的乡土气息和强烈的民族特色，是乡村振兴中文化传承的重要载体。</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一、农民画：乡村的文化瑰宝</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然而，随着现代化进程的加速，许多传统的农民画面临着消失的危险。因此，我们需要采取措施保护和传承这些珍贵的文化遗产。例如，可以通过建立农民画博物馆、开展农民画培训课程等方式，让更多的人了解和喜爱农民画，从而促进其传承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二、乡村教育：培养乡村振兴的人才</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https://d.book118.com/978112007055006031</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219.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31</Slides>
  <Notes>29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31</vt:i4>
      </vt:variant>
    </vt:vector>
  </HeadingPairs>
  <TitlesOfParts>
    <vt:vector baseType="lpstr" size="39">
      <vt:lpstr>Arial</vt:lpstr>
      <vt:lpstr>Calibri</vt:lpstr>
      <vt:lpstr>微软雅黑</vt:lpstr>
      <vt:lpstr>隶书</vt:lpstr>
      <vt:lpstr>汉仪尚巍手书W</vt:lpstr>
      <vt:lpstr>Calibri Light</vt:lpstr>
      <vt:lpstr>仿宋</vt:lpstr>
      <vt:lpstr>Office Theme</vt:lpstr>
      <vt:lpstr>乡村文化传统的实践与乡村文化振兴以清潭街“舞草把龙”为例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2024-09-08T08:34:53.835</cp:lastPrinted>
  <dcterms:created xsi:type="dcterms:W3CDTF">2024-09-08T00:34:53Z</dcterms:created>
  <dcterms:modified xsi:type="dcterms:W3CDTF">2024-09-08T00:34:59Z</dcterms:modified>
</cp:coreProperties>
</file>