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C6D251-EB27-485A-AAA2-884E0918A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A9EEB5-3CCE-4907-AACA-52EAC5EF5F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65478E-F5F2-47CE-8283-9E07493B6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9288A2-F305-4E51-B774-16ECB6363C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74C63F-E307-42F4-9DCA-DB8A5A0733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10644F-EEDF-45DF-8E0B-8DA6AF9496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2B3E6D-5F3D-4C2C-A21D-89F6C0FB3F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56B8A1-DB70-4021-B6B1-5D11D2B149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A91D47-4EAC-4A7B-962F-8B15C4D7A9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4CF483-0133-4A7B-AAE3-E029D0F14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92E222-EFFC-44F6-8CD8-0FD860825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1210204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预防感冒的温馨提示</a:t>
            </a:r>
          </a:p>
        </p:txBody>
      </p:sp>
      <p:sp>
        <p:nvSpPr>
          <p:cNvPr id="3" name="AutoShape 3"/>
          <p:cNvSpPr/>
          <p:nvPr/>
        </p:nvSpPr>
        <p:spPr>
          <a:xfrm>
            <a:off x="3491789" y="4425696"/>
            <a:ext cx="2875241"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感冒的起因</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如何预防感冒</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感冒的早期症状及处理方法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增强免疫力预防感冒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感冒的起因</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793" b="167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感冒病毒的传播方式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飞沫传播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通过咳嗽、打喷嚏或说话时产生的飞沫传播。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接触传播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通过接触被病毒污染的物品或表面，再接触口、鼻、眼等黏膜部位传播。</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空气传播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在封闭、通风不良的环境下，病毒在空气中长时间悬浮，易被吸入感染。</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164" r="3516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804" r="2480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61" r="2906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适宜的温度和湿度条件可延长病毒在物体表面和空气中的存活时间。</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温暖、潮湿的环境</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如口腔、鼻腔、眼部等部位的黏膜，易于病毒入侵和繁殖。</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人体黏膜表面</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感冒病毒的生存环境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身体虚弱、免疫力低下的人群，如儿童、老年人、孕妇和身体虚弱的人来说，更容易感染感冒病毒。</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如哮喘、慢性阻塞性肺疾病、心脏病等慢性疾病患者，由于长期服用药物或身体状况不佳，抵抗力较低，也容易感染感冒病毒。</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身体虚弱易感染感冒病毒</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慢性疾病患者</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免疫力低下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如何预防感冒</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384" r="3238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5" r="325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保持室内空气流通</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避免长时间处于密闭、不通风的环境中，特别是在人多拥挤的场所，应尽量保持一定的通风换气时间。</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经常开窗通风，保持室内空气新鲜，有助于减少病毒在空气中的浓度，降低感冒的传播风险。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38" b="73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注意个人卫生</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勤洗手是预防感冒的有效方法，尤其是在接触公共物品、打喷嚏或咳嗽后，应立即用肥皂或洗手液彻底清洁双手。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注意口腔卫生，养成早晚刷牙、餐后漱口的习惯，以减少口腔细菌滋生，降低感冒病毒的感染风险。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92" r="2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保证充足的睡眠时间，有助于增强免疫力，提高身体抵抗感冒病毒的能力。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成年人每晚应保持7-8小时的睡眠时间，儿童和青少年则需要更多的睡眠时间来促进生长发育和免疫系统的正常运作。</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保持充足的睡眠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https://d.book118.com/978112102043006040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2024-09-18T15:39:32.120</cp:lastPrinted>
  <dcterms:created xsi:type="dcterms:W3CDTF">2024-09-18T07:39:32Z</dcterms:created>
  <dcterms:modified xsi:type="dcterms:W3CDTF">2024-09-18T07:39:34Z</dcterms:modified>
</cp:coreProperties>
</file>