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E98CC-50E2-471C-A8C1-38B7BE531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FC311-B7A4-4BF5-A291-D315FA6AA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D8BB9-5415-49EF-AB34-47050F4CD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57663-7BA6-4504-8CED-00E05F28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37603-F424-4C78-B164-1D52FE5FA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4CFB7-F147-4DB1-96CE-1909AB79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35EDF-B567-435A-A162-D7EA49FC4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E7F44-241D-45CC-BD89-ECC37ECA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32E0A-80F8-47A1-BCDB-AC6F35A5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DF182-C72C-4381-BEBF-D65ECEF1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AE924-E95D-4F4E-BE53-4E81A32E2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213505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粽子自媒体推广方案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粽子自媒体平台选择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推广执行与运营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效果评估与优化调整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通过自媒体推广，让更多人了解并记住粽子品牌，增加品牌曝光度。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通过吸引潜在消费者，提高粽子销售量，进而扩大市场份额。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通过自媒体平台展示粽子品牌的文化内涵和特色，提升品牌形象和认知度。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年轻人是消费主力军，他们对新鲜事物充满好奇，愿意尝试不同的口味和风格。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粽子是端午节的传统食品，家庭用户是主要的消费群体，他们注重品质和口感。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粽子作为地方特色美食，可以吸引旅游人群品尝和购买。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旅游人群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通过撰写与粽子相关的优质文章、制作精美的图片和视频等方式，吸引目标受众的关注和兴趣。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利用社交媒体平台如微信、微博、抖音等，发布粽子品牌动态、活动信息和互动话题，增加品牌曝光度和用户互动性。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与相关领域的自媒体、网红、意见领袖等合作，进行联合推广和品牌宣传，扩大品牌影响力。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举办粽子品尝、制作教学、文化讲座等线下活动，吸引目标受众参与，提升品牌认知度和好感度。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制定推广策略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粽子自媒体平台选择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https://d.book118.com/978112135056006045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2024-09-25T22:51:45.498</cp:lastPrinted>
  <dcterms:created xsi:type="dcterms:W3CDTF">2024-09-25T14:51:45Z</dcterms:created>
  <dcterms:modified xsi:type="dcterms:W3CDTF">2024-09-25T14:51:47Z</dcterms:modified>
</cp:coreProperties>
</file>