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65AD7-46C2-4B2B-AA2D-A4DD6777C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A006A-5928-441C-A318-865D22FCC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0F5F3-7388-4A28-B222-0183EC75F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57107-C7D7-4606-8919-FE1A7A1F5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F647BE-1785-452F-936E-C48B725DB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2D1E62-621C-47FD-ADCD-7FB0CC42D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8D40FC-D1C3-4F40-830F-B6288F093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60625-0139-47A1-A746-9B2CF9C37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5D31C-B433-4071-B884-98B9A21E4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25D4D-B337-4B31-9123-E5E5DECD1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7400D-2BEE-4EEF-A6A6-F0ED5F4F7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150420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大学新生入学教育培训的实践创新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传统入学教育培训模式及存在问题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实践创新策略与方法探讨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线上线下相结合培训模式构建与实践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师资队伍建设与激励机制设计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效果评估与持续改进方案制定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大学新生入学教育培训背景与意义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06" r="660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高等教育普及化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教育教学改革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学生发展需求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随着高等教育逐渐普及，大学新生数量不断增加，学生背景多元化，对入学教育培训提出更高要求。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高校教育教学改革不断深化，入学教育培训作为重要环节，需要与时俱进，创新实践。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新生面临从中学到大学的转变，需要适应新环境、新生活、新学习方式，入学教育培训旨在帮助学生顺利过渡。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教育培训意义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入学教育培训有助于新生全面了解大学生活和学习要求，树立正确的学习观念和发展目标。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通过入学教育培训，学生可以更好地适应大学教学模式，提高学习效率和教学质量。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入学教育培训有助于新生快速融入校园文化，建立良好的人际关系，增强对学校的归属感和认同感。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提高教育教学质量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增强学生归属感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国内外现状分析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国内高校普遍重视新生入学教育培训，但实践创新程度不一，部分高校仍停留在传统模式上，缺乏针对性和实效性。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国外高校入学教育培训注重个性化、实践性和创新性，强调学生参与和互动，值得我们借鉴和学习。例如，一些国外高校通过开设研讨课、实践活动等方式，帮助学生更好地适应大学生活和学习。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传统入学教育培训模式及存在问题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集中宣讲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分班辅导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参观校园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传统模式概述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辅导员或班主任针对班级情况进行入学教育，包括专业介绍、学习方法、生活适应等。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学校组织新生参观校园，了解学校环境、教学设施、生活设施等。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学校组织新生集中听取入学教育报告，介绍学校历史、规章制度、教学资源等。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传统入学教育培训内容较为单一，缺乏针对性和实效性，难以满足新生的多元化需求。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内容单一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形式呆板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时间短暂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传统入学教育培训形式较为呆板，缺乏互动性和趣味性，难以激发新生的学习兴趣。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传统入学教育培训时间较为短暂，难以在有限的时间内传递足够的信息和知识。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丰富培训内容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创新培训形式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延长培训时间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加强后续跟踪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改进方向探讨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适当延长入学教育培训时间，使新生有足够的时间了解学校、适应学校生活。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采用多种形式进行培训，如小组讨论、互动游戏、案例分析等，增强培训的互动性和趣味性。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增加与新生生活、学习密切相关的内容，如心理健康教育、职业规划教育、安全教育等。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建立入学教育培训后续跟踪机制，及时了解新生的反馈和需求，不断完善和优化培训内容形式。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实践创新策略与方法探讨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理念更新与引导策略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强调全人教育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注重培养学生的综合素质，包括学术能力、社交技能、领导力等。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引导学生自主学习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鼓励学生独立思考、积极探索，培养自主学习和终身学习的意识。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关注学生个性化发展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尊重学生的个性差异，提供多样化的教育资源和支持，促进学生个性化发展。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打破学科壁垒，整合相关课程内容，形成跨学科、综合性的课程体系。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整合课程内容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加强实验、实训、课程设计等实践教学环节，提高学生的实践能力和创新能力。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增加实践环节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及时引入最新科研成果和行业动态，让学生了解前沿知识和技术。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引入前沿知识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课程体系优化设置方案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https://d.book118.com/978115042017006040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2024-09-18T07:18:40.476</cp:lastPrinted>
  <dcterms:created xsi:type="dcterms:W3CDTF">2024-09-17T23:18:40Z</dcterms:created>
  <dcterms:modified xsi:type="dcterms:W3CDTF">2024-09-17T23:18:42Z</dcterms:modified>
</cp:coreProperties>
</file>