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74C1B4-4E26-4B17-8535-3598B8BBF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D3E1BB-F6E7-4B9B-934F-30836CE9E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97CBB8-3391-4ADF-AACF-7DED0161E4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2B2E3C-8F72-4CB2-BB60-BCD2462000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0298CF-1BEE-4BD8-87A5-534432D457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8B7805-622D-4983-9188-1E38D69AFA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ADAE57-6E41-40CA-9C87-7D73E819BF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37941B-8C88-4699-99DD-507F47627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DCD34D-DF4F-4F34-8ABD-1D3F0FB899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5EDD0-A1A9-48EB-82BE-2C316095A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7A283-4BA0-4DA9-AE28-815BD4235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1601204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心理健康疏导室工作制度及流程</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汇报人：XXX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心理健康疏导室概述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工作制度</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心理健康疏导流程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心理健康疏导技巧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心理健康疏导案例分享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心理健康疏导室概述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心理健康疏导室是为有心理困扰或情绪问题的人群提供专业心理疏导和支持的场所，通常配备专业的心理咨询师和相关设施。</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帮助个体处理心理压力、情绪问题，提高心理健康水平，促进个人成长和发展。</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定义与目的</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目的</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保密性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确保来访者的隐私和信息不被泄露，除非有法律要求或对来访者构成危险。</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自愿参与</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尊重来访者的意愿，不强迫其接受心理疏导。</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无条件积极关注</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对来访者给予无条件的支持和关注，尊重其独特性和多样性。</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工作原则</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面临学习压力、人际关系困扰、自我认同问题等的学生。</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学生群体</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面临工作压力、职业发展困惑、人际关系挑战的职场人士。</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职场人群</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面临家庭矛盾、婚姻危机、亲子关系问题的个体。</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家庭与婚姻关系中的个体</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如老年人、残疾人、特殊疾病患者等。</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其他有心理疏导需求的个体</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服务对象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工作制度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人员配置与职责</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人员配置</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心理健康疏导室应配备专业的心理咨询师、心理治疗师和必要的行政人员。</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职责</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心理咨询师负责提供咨询、评估、干预和转介服务；心理治疗师负责进行心理治疗和康复指导；行政人员负责日常管理和协调工作。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接待与登记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来访者到访后，由行政人员接待并登记基本信息。</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咨询评估</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心理咨询师对来访者进行初步咨询评估，确定需求和问题性质。</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干预与治疗</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根据评估结果，心理咨询师或心理治疗师进行相应的干预和治疗。</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反馈与跟踪</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定期对来访者进行反馈和跟踪，评估干预效果。</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工作流程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对来访者的个人信息、咨询内容和治疗过程严格保密，未经授权不得泄露。</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保密原则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在法律要求或紧急情况下，心理健康疏导室有义务向相关部门报告。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例外情况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保密制度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心理健康疏导流程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总结词</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建立良好的第一印象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详细描述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为来访者提供舒适、私密的接待环境，确保他们感到安全和放松。</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总结词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建立信任关系</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预约与接待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详细描述：通过热情、友善的态度，与来访者建立初步的信任关系，为后续咨询打下基础。</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预约与接待</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总结词</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了解来访者需求</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通过询问了解来访者的具体需求和问题，为后续咨询提供方向。</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总结词</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确定咨询计划</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详细描述</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根据来访者需求，与来访者共同商定咨询计划，明确咨询目标。</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预约与接待</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全面了解情况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通过开放性问题、倾听技巧等，全面了解来访者的心理状况、问题背景等信息。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0534" r="1053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咨询与评估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总结词：评估风险</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详细描述：对来访者进行心理评估，识别可能存在的心理危机，制定相应的干预措施。</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咨询与评估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https://d.book118.com/978116012042006044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2024-09-24T07:26:16.827</cp:lastPrinted>
  <dcterms:created xsi:type="dcterms:W3CDTF">2024-09-23T23:26:16Z</dcterms:created>
  <dcterms:modified xsi:type="dcterms:W3CDTF">2024-09-23T23:26:19Z</dcterms:modified>
</cp:coreProperties>
</file>