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7F4B9-9E22-4E44-941A-9E92EAE7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A6629-7AD6-4476-9678-3C6EDE05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86591-E44D-40FB-83D8-BFB808A9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E9765-14EA-44A3-A44D-1889672E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A4E47B-C4B9-4878-AA0C-075968C8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1F01C-2527-4F31-A9EC-3082CA48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3D32F-E933-4CE4-9C2A-CC09C630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4CD53-7E8C-4041-9A3B-B6478F7A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4C9FD-6C48-4E3F-B75D-E0B9CD53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DF22C-1220-4A24-B3B2-A26473A8A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86920-7F89-43F5-B63C-B4108A5DB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6056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心理危机评估培训-探索心理危机干预对个体性别角色的影响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心理危机干预对个体性别角色的影响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心理危机评估与干预的实践应用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通过有效的心理危机干预，降低心理危机对个体心理健康的负面影响，提升个体的心理健康水平。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提升心理危机干预能力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通过培训增强参与者的心理危机评估与干预技能，以更好地应对个体面临的心理危机。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探索心理危机干预对性别角色的影响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深入研究心理危机干预措施对不同性别个体的作用，揭示其对性别角色的潜在影响。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介绍心理危机评估的基本概念、原则和方法，为参与者提供理论支持。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详细阐述心理危机干预的常用技术，如认知行为疗法、情绪调节等，帮助参与者掌握实际操作技能。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性别角色与心理危机的关系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分析性别角色在心理危机中的表现和作用，探讨不同性别个体在心理危机中的差异和特点。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心理危机干预对性别角色…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深入研究心理危机干预措施对不同性别个体的影响，揭示其对性别角色的改变和作用。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通过具体案例，展示心理危机评估与干预的实际应用，引导参与者进行案例分析和讨论，加深理解和掌握。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少年时期的身份认同危机；境遇性危机由特定事件引发，如失业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通过评估，可以识别个体心理危机的严重程度，从而采取相应的干预措施。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预防恶性事件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333" r="9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及时的心理危机评估有助于预防自杀、暴力等恶性事件的发生。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通过评估了解个体的心理需求和资源，有助于制定个性化的恢复计划，促进个体心理健康。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通过观察个体的言行举止、情绪表现等，了解其心理状态和变化。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运用标准化的心理测验工具，如症状自评量表、焦虑自评量表等，对个体的心理状态进行量化评估。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通过与个体进行深入的访谈，了解其生活经历、应对方式等，评估其心理危机的性质和程度。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个案访谈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收集个体的社会背景信息，如家庭环境、工作环境等，以全面评估其心理危机的影响因素。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心理危机干预对个体性别角色的影响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性别角色与心理危机的关系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性别角色刻板印象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社会对男性和女性有不同的角色期望，这些期望可能导致性别角色刻板印象，进而影响个体对心理危机的应对方式。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性别角色冲突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当个体性别角色与社会期望不符时，可能产生性别角色冲突，这种冲突可能导致心理压力和危机。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性别角色与心理健康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研究表明，性别角色与心理健康密切相关，不符合传统性别角色期望的个体可能更容易出现心理问题。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心理危机干预通过帮助个体重新评价和调整对性别角色的认知，减少刻板印象的影响，提高自我认同和自尊。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心理危机干预教授个体有效的情绪调节技巧，帮助缓解由性别角色冲突引起的焦虑和抑郁等负面情绪。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心理危机干预强调社会支持的重要性，帮助个体建立健康的社会关系，获得更多理解和支持，减轻性别角色压力。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心理危机干预对性别角色的影响机制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干预效果差异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研究表明，不同性别的个体在心理危机干预中的效果可能存在差异，这可能与不同性别对干预方式和内容的接受程度不同有关。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干预需求差异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男性和女性在面对心理危机时可能存在不同的需求，例如女性可能更需要情感支持和共鸣，而男性可能更注重问题解决和行动导向。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性别特定问题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某些心理问题可能与特定性别更相关，例如女性更容易受到性别歧视和性暴力等问题的影响，这些问题需要在心理危机干预中得到特别关注。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不同性别在心理危机干预中的差异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https://d.book118.com/978116056005006035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2024-09-13T16:47:11.808</cp:lastPrinted>
  <dcterms:created xsi:type="dcterms:W3CDTF">2024-09-13T08:47:11Z</dcterms:created>
  <dcterms:modified xsi:type="dcterms:W3CDTF">2024-09-13T08:47:13Z</dcterms:modified>
</cp:coreProperties>
</file>