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2A9C3-BD9A-49BE-806E-F79C9D3C0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5891C-1986-4543-9BF8-39B9FB4D0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321F2-4890-4478-9AD6-5037523BD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5AFB5-9112-4873-A02C-E0F969434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CF607-8799-48F0-89D4-C47FD5308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E8299A-E474-461C-A6C1-9196BD484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38E536-2C91-4FAE-9FD6-39B883965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718FA-1530-449C-8466-BC20FDC46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6EA30-B8B8-4C5B-A42F-AB6F3D09B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D8502-E99E-4D9A-BAB7-4F439803A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1D781-381D-43E3-871E-8BBD97087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1700207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磁共振成像在大肠息肉诊断中的应用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磁共振成像技术原理及设备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大肠息肉磁共振成像表现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磁共振成像在大肠息肉诊断中的应用价值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磁共振成像与其他检查方法比较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磁共振成像在大肠息肉诊断中的挑战与展望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探讨磁共振成像技术在大肠息肉诊断中的应用价值，提高大肠息肉的检出率和诊断准确性。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大肠息肉是一种常见的肠道疾病，早期发现和治疗对于预防大肠癌具有重要意义。磁共振成像技术作为一种无创、无辐射的影像学检查方法，在大肠息肉诊断中具有潜在的应用前景。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844" r="18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磁共振成像（MRI）原理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利用磁场和射频脉冲使人体组织内的氢原子发生共振，通过接收共振信号并重建图像，从而显示人体内部的结构和病变。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MRI技术特点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具有高分辨率、多参数成像、无创伤性等优点，能够清晰地显示软组织的解剖结构和病变情况。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MRI在大肠息肉诊断中的应用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通过特定的序列和技术，如高分辨率MRI、动态增强MRI等，可以准确地检测大肠息肉的位置、大小和形态，为临床诊断和治疗提供重要依据。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磁共振成像技术简介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47" r="1574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大肠息肉是指大肠黏膜表面向肠腔内突出的隆起性病变，包括腺瘤性息肉、炎性息肉和错构瘤性息肉等类型。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大肠息肉定义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多数大肠息肉患者无明显症状，少数可出现便血、腹痛、腹泻等肠道症状。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大肠息肉临床表现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部分大肠息肉具有恶变倾向，特别是腺瘤性息肉被认为是大肠癌的癌前病变，因此早期发现和治疗大肠息肉对于预防大肠癌具有重要意义。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大肠息肉与大肠癌关系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大肠息肉概述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磁共振成像技术原理及设备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利用原子核在磁场中的共振现象，通过射频脉冲激发原子核产生信号进行成像。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核磁共振现象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图像重建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主要来源于人体内的氢原子核，因其具有较大的磁矩和较高的自然丰度。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通过空间编码和频率编码等技术，将收集到的信号进行重建，形成图像。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磁共振成像基本原理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主磁体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梯度线圈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射频线圈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磁共振设备及其组成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887" b="88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产生强大的静磁场，使人体内的氢原子核发生能级分裂。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产生梯度磁场，用于空间定位。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发射射频脉冲并接收回波信号。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控制扫描过程、处理数据和重建图像。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68" b="143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976" r="199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846" r="1784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扫描序列与参数选择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适用于大多数组织的成像，可减轻磁场不均匀性对图像的影响。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扫描速度快，适用于动态成像和血管成像等。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用于抑制特定组织的信号，提高图像对比度。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根据扫描部位、病变特点和诊断需求等选择合适的扫描序列和参数。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自旋回波序列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梯度回波序列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反转恢复序列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参数选择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大肠息肉磁共振成像表现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通过磁共振成像可以准确测量息肉的大小，有助于评估其恶性风险。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292" r="22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息肉大小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磁共振成像可以清晰显示息肉的形状，如带蒂、广基等，有助于制定治疗方案。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息肉形状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磁共振成像可以观察息肉表面的光滑程度、有无溃疡或糜烂等，有助于判断其病理类型。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表面特征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息肉形态学特征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信号强度特点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在进行增强扫描时，大肠息肉通常呈现不同程度的强化，有助于进一步评估其血供情况和恶性风险。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增强扫描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在T1加权像上，大肠息肉通常呈现等或稍低信号，有助于与周围肠壁组织进行区分。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T1加权像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在T2加权像上，大肠息肉的信号强度可能因息肉内的成分不同而有所差异，如含纤维成分较多的息肉可能呈现低信号，而含水分较多的息肉可能呈现高信号。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T2加权像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https://d.book118.com/978117002071006035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2024-09-14T09:33:45.790</cp:lastPrinted>
  <dcterms:created xsi:type="dcterms:W3CDTF">2024-09-14T01:33:45Z</dcterms:created>
  <dcterms:modified xsi:type="dcterms:W3CDTF">2024-09-14T01:33:47Z</dcterms:modified>
</cp:coreProperties>
</file>