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3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151BE-A530-4A0C-9AEC-4B053322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EDE61-4167-416B-990D-5FF2A4259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CDD91-DAA6-47AC-BC62-4EC9F48F1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70976-68E2-4DD1-8A00-6128FA50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D735C9-CF26-416B-8C8D-518D6ADC9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5C376-7CC2-4063-B7F8-FF2E3930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BE1B3-2A98-41A7-B2F1-18EDA2577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5FDFC-2D98-424D-81DD-3672B799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01632-A5E6-46CD-A60B-FB024E14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F63DC-D98D-4FDF-916D-71073CA29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8CD04-E008-4B03-8F3B-B0B56034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2383" r:id="rId2"/>
    <p:sldLayoutId id="2147512384" r:id="rId3"/>
    <p:sldLayoutId id="2147512385" r:id="rId4"/>
    <p:sldLayoutId id="2147512386" r:id="rId5"/>
    <p:sldLayoutId id="2147512387" r:id="rId6"/>
    <p:sldLayoutId id="2147512388" r:id="rId7"/>
    <p:sldLayoutId id="2147512389" r:id="rId8"/>
    <p:sldLayoutId id="2147512390" r:id="rId9"/>
    <p:sldLayoutId id="2147512391" r:id="rId10"/>
    <p:sldLayoutId id="21475123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7062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加强客户管理能力的营销技巧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客户信息管理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客户服务技巧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客户关系维护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客户忠诚度提升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客户价值挖掘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客户信息管理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收集客户信息</a:t>
            </a:r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客户基本信息：姓名、联系方式、地址等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购买历史记录：购买的产品、时间、频率等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客户反馈：对产品或服务的评价、建议等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客户需求：对产品的偏好、需求等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建立客户档案</a:t>
            </a:r>
            <a:endParaRPr lang="zh-CN" altLang="en-US"/>
          </a:p>
        </p:txBody>
      </p:sp>
      <p:sp>
        <p:nvSpPr>
          <p:cNvPr id="10490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收集客户信息：包括基本资料、购买记录、需求和偏好等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整理客户信息：分类整理、统一格式，方便查询和使用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更新客户信息：定期更新，保持信息最新，及时调整客户档案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保密客户信息：确保客户信息的安全和保密性，防止泄露和滥用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客户信息分类</a:t>
            </a:r>
            <a:endParaRPr lang="zh-CN" altLang="en-US"/>
          </a:p>
        </p:txBody>
      </p:sp>
      <p:sp>
        <p:nvSpPr>
          <p:cNvPr id="10490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基础信息：姓名、联系方式等基本信息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反馈信息：客户评价、投诉等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偏好信息：喜好、需求等个性化特征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交易信息：订单记录、购买历史等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定期更新客户信息</a:t>
            </a:r>
            <a:endParaRPr lang="zh-CN" altLang="en-US"/>
          </a:p>
        </p:txBody>
      </p:sp>
      <p:sp>
        <p:nvSpPr>
          <p:cNvPr id="10491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定期收集客户信息，包括联系方式、购买记录等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及时更新客户信息，确保数据准确性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分析客户信息，了解客户需求和偏好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根据客户信息调整营销策略，提高客户满意度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客户服务技巧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有效沟通技巧</a:t>
            </a:r>
            <a:endParaRPr lang="zh-CN" altLang="en-US"/>
          </a:p>
        </p:txBody>
      </p:sp>
      <p:sp>
        <p:nvSpPr>
          <p:cNvPr id="104923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倾听：认真听取客户的需求和意见，不要打断客户说话。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表达：清晰、简洁地表达自己的观点，避免使用模糊或含糊的语言。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问询：主动询问客户的需求和意见，了解客户的想法和需求。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反馈：及时向客户反馈处理结果和进展情况，让客户知道自己的问题正在得到解决。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倾听客户需求</a:t>
            </a:r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积极回应客户的诉求和问题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建立良好的沟通渠道和信任关系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了解客户的需求和期望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耐心倾听客户的意见和建议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提供个性化服务</a:t>
            </a:r>
            <a:endParaRPr lang="zh-CN" altLang="en-US"/>
          </a:p>
        </p:txBody>
      </p:sp>
      <p:sp>
        <p:nvSpPr>
          <p:cNvPr id="10493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了解客户需求：通过沟通了解客户的个性化需求，提供定制化的服务方案。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提供专业建议：根据客户的实际情况，提供专业的建议和解决方案，增加客户满意度。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及时响应：快速响应客户的咨询和问题，及时解决客户遇到的问题，提高客户满意度。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持续跟进：定期与客户保持联系，了解客户的需求变化，及时调整服务方案，提高客户满意度。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及时解决客户问题</a:t>
            </a:r>
            <a:endParaRPr lang="zh-CN" altLang="en-US"/>
          </a:p>
        </p:txBody>
      </p:sp>
      <p:sp>
        <p:nvSpPr>
          <p:cNvPr id="10494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快速响应客户需求，及时回复客户咨询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耐心倾听客户问题，理解客户需求和关切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提供专业解决方案，协助客户解决问题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跟踪客户满意度，持续改进服务质量和效率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客户关系维护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https://d.book118.com/978117062012006040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加强客户管理能力的营销技巧</vt:lpstr>
      <vt:lpstr>目录</vt:lpstr>
      <vt:lpstr>开篇语</vt:lpstr>
      <vt:lpstr>客户信息管理</vt:lpstr>
      <vt:lpstr>收集客户信息</vt:lpstr>
      <vt:lpstr>建立客户档案</vt:lpstr>
      <vt:lpstr>客户信息分类</vt:lpstr>
      <vt:lpstr>定期更新客户信息</vt:lpstr>
      <vt:lpstr>客户服务技巧</vt:lpstr>
      <vt:lpstr>有效沟通技巧</vt:lpstr>
      <vt:lpstr>倾听客户需求</vt:lpstr>
      <vt:lpstr>提供个性化服务</vt:lpstr>
      <vt:lpstr>及时解决客户问题</vt:lpstr>
      <vt:lpstr>客户关系维护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2024-09-18T04:39:23.526</cp:lastPrinted>
  <dcterms:created xsi:type="dcterms:W3CDTF">2024-09-17T20:39:23Z</dcterms:created>
  <dcterms:modified xsi:type="dcterms:W3CDTF">2024-09-17T20:39:26Z</dcterms:modified>
</cp:coreProperties>
</file>