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BCD6A-1138-4A4F-A309-D02FE2AD8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5F871-B8FB-458D-BE71-63394CFF7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8B08C-0B10-4B75-A013-1CDDAAAB6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B76EC-815C-4265-AAD5-820A7A050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CE0560-2C0A-462A-9CDD-DAE553D56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0FE873-913C-48B9-AF69-263402D9B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0C6B9-FEAB-45C9-BB24-8A25A36EA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38EF9-5CFD-43F7-BC9F-A31CBAE1A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E71DA-2C54-420C-B29A-AD15A74F6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BFC0C-20C2-4747-AB66-F76D31D34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872D4-7E30-4BDA-96DF-8BB659A69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7141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医务个人年终总结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工作成果和收获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工作中的问题和不足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未来计划和展望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医疗任务完成情况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全年共接诊患者XX人次，完成手术XX台，其中疑难杂症手术XX台，治愈率达到XX%。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参与会诊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参与XX次跨科室会诊，提出有效诊疗建议，提高了患者救治成功率。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临床带教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指导实习医生和规培医生，定期组织病例讨论和教学查房，提高团队整体诊疗水平。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参加医院组织的医疗技术、法律法规、医疗伦理等方面的培训，提高专业素养。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参加院内培训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进修与学术交流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参加国内外学术会议和进修项目，学习先进的诊疗技术和理念，与同行交流经验。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利用业余时间自主学习新知识、新技术，关注学科发展动态，不断提高自身能力。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参与的培训和学习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参与国家级、省级和院级课题研究，负责实验设计和数据分析等工作。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在国内外学术期刊上发表论文XX篇，其中SCI收录XX篇。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论文发表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将研究成果应用于临床实践，提高诊疗效果和医疗质量。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成果转化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参与的科研项目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参加国内外学术会议XX次，提交学术论文并在大会上发言。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参与医院和科室组织的学术沙龙活动，与同行交流心得体会和诊疗经验。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学术沙龙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邀请国内外专家进行学术讲座，拓宽视野，了解学科前沿动态。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学术讲座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参与的学术交流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工作成果和收获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参与或主导的医疗质量改进项目，以及取得的成效。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治愈患者数量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全年共治愈了多少患者，包括手术和非手术治疗。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患者对医疗服务质量的评价，包括沟通、技术水平和服务态度等方面。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在国内外学术期刊上发表的论文数量及质量。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参加的国内外学术会议及交流情况。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主持或参与的科研项目，以及取得的阶段性成果。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https://d.book118.com/978117141101006035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2024-09-14T12:27:08.867</cp:lastPrinted>
  <dcterms:created xsi:type="dcterms:W3CDTF">2024-09-14T04:27:08Z</dcterms:created>
  <dcterms:modified xsi:type="dcterms:W3CDTF">2024-09-14T04:27:10Z</dcterms:modified>
</cp:coreProperties>
</file>