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7BF2FB-485F-4579-802B-C618C40763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9B1984-570D-46D2-8E15-7B806BE08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36FFB2-8F30-4636-AC65-93A388354D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29E585-CAC8-412B-A2B7-ED27330936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1FBD66-CE7B-47EA-8C35-739ADE2241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101AB4-D4D5-4259-9844-87B5127212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52156C-B1C6-4487-AC5E-B46226316C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8B2D3B-5E87-4EB6-8102-9AED3AF41E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912710-ACA5-44BD-9799-A1F79F2B50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92F796-9071-4C92-BD85-1089F556BF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072525-EA68-4F36-A676-C7DB0630D0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12103010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2024年全球数字化医疗服务全面普及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全球数字化医疗服务现状及趋势</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数字化医疗服务普及的关键因素</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数字化医疗服务的应用场景与案例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数字化医疗服务普及面临的挑战与问题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推动全球数字化医疗服务普及的建议与措施</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数字化医疗服务的兴起</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应对医疗资源不足</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提升医疗服务质量</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随着互联网和移动设备的普及，数字化医疗服务逐渐成为全球医疗领域的重要趋势。</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数字化医疗服务有助于缓解医疗资源分布不均的问题，提高医疗服务的可及性和效率。</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数字化医疗服务通过大数据、人工智能等技术手段，有助于提高医疗服务的精准度和个性化水平。</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范围</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本报告旨在分析2024年全球数字化医疗服务全面普及的趋势、挑战和机遇，为政策制定者、医疗机构和投资者提供参考。</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本报告将涵盖全球范围内的数字化医疗服务发展现状、政策法规、技术创新、市场趋势等方面的内容。同时，将重点关注数字化医疗服务在公共卫生、慢性病管理、远程医疗等领域的应用和前景。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全球数字化医疗服务现状及趋势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数字化医疗服务普及程度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目前，全球许多国家和地区已经开始采用数字化医疗服务，包括在线预约、远程医疗、电子病历等。然而，普及程度在不同地区之间存在差异，发达国家和地区的数字化医疗服务普及程度相对较高。</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政策法规环境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各国政府对数字化医疗服务的态度和政策法规各不相同。一些国家已经制定了相关法规和标准，以推动数字化医疗服务的发展，而另一些国家则持保守态度，限制数字化医疗服务的推广和应用。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技术应用水平</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数字化医疗服务依赖于先进的信息技术，如大数据、人工智能、云计算等。目前，这些技术在医疗领域的应用水平不断提高，为数字化医疗服务的发展提供了有力支持。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24" r="2502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人工智能与机器学习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随着人工智能和机器学习技术的不断发展，未来数字化医疗服务将更加智能化和个性化。这些技术可以帮助医生更准确地诊断和治疗疾病，提高医疗质量和效率。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5G通信技术</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5G通信技术的普及将为数字化医疗服务提供更快速、更稳定的网络支持，使得远程医疗、实时数据传输等应用更加便捷和高效。</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区块链技术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区块链技术可以确保医疗数据的安全性和可信度，为数字化医疗服务提供更可靠的数据保障。未来，区块链技术有望在医疗领域得到更广泛的应用。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根据市场研究机构的数据，全球数字化医疗服务市场规模正在不断扩大。预计未来几年内，市场规模将继续保持快速增长。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全球人口老龄化和慢性疾病的不断增加，以及人们对健康管理的日益重视，数字化医疗服务的需求将持续增长。同时，技术的不断进步和政策法规的逐步完善也将推动数字化医疗服务市场的快速发展。预计未来几年内，全球数字化医疗服务市场将迎来爆发式增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增长预测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市场规模及增长预测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数字化医疗服务普及的关键因素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技术进步与创新</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5G网络的高速度、低延迟特性为远程医疗、实时数据传输等提供了技术基础。</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AI技术在医疗影像分析、疾病预测、辅助诊断等方面取得显著进展，提高了医疗服务的准确性和效率。</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云计算使得海量医疗数据得以存储和分析，大数据技术则能挖掘出有价值的信息，为精准医疗和个性化治疗提供支持。</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5G通信技术</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人工智能与机器学习</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云计算与大数据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政府投资</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法规保障</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国际合作</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政策支持与推动</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制定和完善相关法律法规，保护患者隐私和数据安全，为数字化医疗服务提供法律保障。</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加强国际间的交流与合作，共同制定数字化医疗服务的标准和规范，促进全球范围内的普及和应用。</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各国政府加大对数字化医疗基础设施的投资，推动医疗机构进行数字化升级。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全球老龄化趋势加剧，对便捷、高效的医疗服务需求增加，数字化医疗服务能满足这一需求。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老龄化趋势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317" r="253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医疗资源分布不均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5293" r="2529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患者体验提升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456" r="1745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许多地区医疗资源匮乏，数字化医疗服务能够弥补这一不足，实现医疗资源的优化配置。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数字化医疗服务能够提供更加便捷、个性化的服务，提升患者就医体验，进而推动市场需求增长。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市场需求与驱动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数字化医疗服务的应用场景与案例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https://d.book118.com/978121030101006032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2024-09-10T04:52:56.621</cp:lastPrinted>
  <dcterms:created xsi:type="dcterms:W3CDTF">2024-09-09T20:52:56Z</dcterms:created>
  <dcterms:modified xsi:type="dcterms:W3CDTF">2024-09-09T20:52:58Z</dcterms:modified>
</cp:coreProperties>
</file>