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46FF6-C63E-4C23-B8EB-371B08C3E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07FB0-467C-47FF-859A-47B9B42D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A9075-AEB4-4EA5-A8FC-FBAA04EF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A3283-AE51-4FF3-B63D-5DC00EE2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DF4BD-1714-4B9D-906E-AFE0A5BB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D09B7-8CC1-45E1-B686-7C0625E33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3B58E-4E61-4328-A011-B6C1D77E5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2D0F-872A-4221-8BAB-CD24FDEA8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79B82-A184-4496-8792-A55792AC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6D21B-0979-4D64-BEBE-5D017C35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53884-C938-4992-A72B-97C5983F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58" r:id="rId2"/>
    <p:sldLayoutId id="2147488559" r:id="rId3"/>
    <p:sldLayoutId id="2147488560" r:id="rId4"/>
    <p:sldLayoutId id="2147488561" r:id="rId5"/>
    <p:sldLayoutId id="2147488562" r:id="rId6"/>
    <p:sldLayoutId id="2147488563" r:id="rId7"/>
    <p:sldLayoutId id="2147488564" r:id="rId8"/>
    <p:sldLayoutId id="2147488565" r:id="rId9"/>
    <p:sldLayoutId id="2147488566" r:id="rId10"/>
    <p:sldLayoutId id="21474885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103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乡村振兴计划：优化农村环境治理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乡村振兴计划概述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农村环境治理的挑战与机遇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优化农村环境治理的策略与措施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乡村振兴计划实施案例分析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政策建议与展望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00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乡村振兴计划概述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乡村振兴计划的意义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促进农村经济发展，提高农民收入水平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缩小城乡发展差距，推动城乡一体化进程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传承和弘扬乡村文化，增强乡村凝聚力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改善农村人居环境，提升农民生活品质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农村环境治理现状</a:t>
            </a:r>
            <a:endParaRPr lang="zh-CN" altLang="en-US"/>
          </a:p>
        </p:txBody>
      </p:sp>
      <p:sp>
        <p:nvSpPr>
          <p:cNvPr id="104914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农村环境治理的未来发展趋势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农村环境治理的难点和挑战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当前农村环境治理面临的主要问题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农村环境治理的重要性和紧迫性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乡村振兴计划的目标</a:t>
            </a:r>
            <a:endParaRPr lang="zh-CN" altLang="en-US"/>
          </a:p>
        </p:txBody>
      </p:sp>
      <p:sp>
        <p:nvSpPr>
          <p:cNvPr id="10492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提高农村经济发展水平，促进农民增收致富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优化农村人居环境，提升农民生活品质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保护农村生态环境，实现绿色发展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促进城乡一体化发展，缩小城乡差距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农村环境治理的挑战与机遇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农村环境治理面临的挑战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资金不足：农村环境治理需要大量资金投入，但地方政府和农民经济能力有限。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技术落后：农村环境治理需要先进的技术支持，但目前技术水平还不能满足需求。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意识不强：部分农民对环境保护的意识不强，缺乏环保自觉性和责任感。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缺乏规划：农村环境治理需要科学合理的规划，但目前缺乏统一、系统的规划。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农村环境治理的机遇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政策支持：政府出台了一系列政策，鼓励农村环境治理和可持续发展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资金投入：政府和社会资本对农村环境治理的投入不断增加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技术创新：随着科技的不断进步，农村环境治理的技术手段也得到了提升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市场需求：随着人们对美好生活的追求，对农村环境治理的需求也在增加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农村环境治理的未来发展趋势</a:t>
            </a:r>
            <a:endParaRPr lang="zh-CN" altLang="en-US"/>
          </a:p>
        </p:txBody>
      </p:sp>
      <p:sp>
        <p:nvSpPr>
          <p:cNvPr id="104946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智能化技术应用：利用物联网、大数据等手段提升环境治理效率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生态优先：注重生态保护，实现经济发展与环境保护的良性循环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多元化资金投入：吸引社会资本参与农村环境治理，形成政府、企业、社会共同参与的格局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政策法规完善：制定更加严格的环保法规，加大违法惩处力度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52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优化农村环境治理的策略与措施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https://d.book118.com/978121033034006030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乡村振兴计划：优化农村环境治理</vt:lpstr>
      <vt:lpstr>目录</vt:lpstr>
      <vt:lpstr>添加章节标题</vt:lpstr>
      <vt:lpstr>乡村振兴计划概述</vt:lpstr>
      <vt:lpstr>乡村振兴计划的意义</vt:lpstr>
      <vt:lpstr>农村环境治理现状</vt:lpstr>
      <vt:lpstr>乡村振兴计划的目标</vt:lpstr>
      <vt:lpstr>农村环境治理的挑战与机遇</vt:lpstr>
      <vt:lpstr>农村环境治理面临的挑战</vt:lpstr>
      <vt:lpstr>农村环境治理的机遇</vt:lpstr>
      <vt:lpstr>农村环境治理的未来发展趋势</vt:lpstr>
      <vt:lpstr>优化农村环境治理的策略与措施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2024-09-06T14:29:43.589</cp:lastPrinted>
  <dcterms:created xsi:type="dcterms:W3CDTF">2024-09-06T06:29:43Z</dcterms:created>
  <dcterms:modified xsi:type="dcterms:W3CDTF">2024-09-06T06:29:45Z</dcterms:modified>
</cp:coreProperties>
</file>