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E601A-A9BB-4D2B-AD8A-D1778531C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897D3-ED61-4E55-A0D2-10482C83A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83B75-6700-4775-BF27-50F8C0FE8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C3EE1-53D2-40E3-B7D8-89B35079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AD297-20BE-4E7E-B277-220E427E7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DF9C9-D4F2-4C59-9EDA-C667447D7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1E2CB-93B7-44B9-9519-901EAA745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12BD8-26CB-4310-8CA8-61EC58849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7EEC0-A2E2-4604-B07F-4028179E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9A9FE-9946-43B7-A47A-4D0CD52E4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C1536-A0FE-4595-97A6-EAF6EBBDE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2113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内镜治疗及护理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内镜治疗简介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内镜治疗技术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内镜治疗前的准备与护理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内镜治疗后的护理与康复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内镜治疗的安全与防护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内镜治疗简介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内镜治疗技术最初起源于20世纪50年代，主要用于简单的诊断性检查。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随着医学技术的进步，内镜治疗逐渐应用于消化道疾病的非手术治疗。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近年来，内镜治疗技术不断创新和完善，广泛应用于临床治疗。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内镜治疗的发展历程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34" r="2693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17" r="190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内镜治疗的适用范围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通过内镜下扩张或支架植入，改善消化道狭窄引起的梗阻症状。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利用止血夹、电凝、注射药物等方法止血，挽救患者生命。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早期发现并切除癌前病变和早期肿瘤，提高治愈率。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通过内镜下取石技术，治疗胆道结石，避免传统手术创伤。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消化道狭窄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消化道出血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消化道肿瘤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胆道结石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创伤小、恢复快、效果好，尤其适用于高龄和身体虚弱的患者。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内镜治疗对技术和设备要求较高，需要经验丰富的医生操作，且并非所有疾病都适用内镜治疗。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内镜治疗的优势与局限性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内镜治疗技术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通过内镜技术切除肠道、胃部等部位的息肉，以预防息肉癌变。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内镜下息肉切除术是一种微创治疗方法，通过内窥镜观察到肠道或胃部的息肉，并使用高频电刀或激光技术将其切除。该手术具有创伤小、恢复快的特点，可以有效预防息肉癌变，提高患者生存率。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内镜下息肉切除术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250" r="24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通过内镜技术对消化道出血进行止血，以控制出血并预防休克。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下止血术是一种有效的止血方法，对于胃溃疡、胃底静脉曲张破裂等引起的消化道出血具有显著疗效。该手术通过内窥镜找到出血点，并使用止血夹、电凝、药物注射等方法进行止血，可以有效控制出血，预防休克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内镜下止血术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通过内镜技术切除胃肠道等部位的良性或早期恶性肿瘤。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内镜下肿瘤切除术适用于胃肠道的良性肿瘤和早期恶性肿瘤的治疗。该手术通过内窥镜观察到肿瘤，并使用高频电刀或激光技术将其切除。对于恶性肿瘤，术后还需进行化疗等辅助治疗，以降低复发风险。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内镜下肿瘤切除术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通过内镜技术扩张狭窄的消化道管腔，改善患者进食和消化。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扩张术适用于治疗各种原因引起的消化道狭窄，如食管狭窄、幽门狭窄等。该手术通过内窥镜将球囊或探条等扩张器送至狭窄部位，扩张狭窄的管腔，改善患者进食和消化功能。术后需注意饮食调整和定期复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内镜下扩张术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通过内镜技术放置支架，缓解肿瘤压迫引起的消化道梗阻。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内镜下支架置入术适用于治疗肿瘤压迫引起的消化道梗阻。该手术通过内窥镜将支架送至梗阻部位，扩张狭窄的管腔，缓解肿瘤压迫引起的症状。支架置入后需注意观察支架位置和通畅情况，定期复查。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内镜下支架置入术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https://d.book118.com/978121136044006027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2024-09-05T03:28:38.839</cp:lastPrinted>
  <dcterms:created xsi:type="dcterms:W3CDTF">2024-09-04T19:28:38Z</dcterms:created>
  <dcterms:modified xsi:type="dcterms:W3CDTF">2024-09-04T19:28:40Z</dcterms:modified>
</cp:coreProperties>
</file>