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892FC-709D-4C3C-8B23-FF2F53D86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2E122-6BEF-4271-A7BD-1069138A4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AA6E5-0C62-49F0-8639-ED50471E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CFFB7-8EAA-446B-95E2-5C9EF7653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C9D0F-FE36-49E6-8511-EF068C150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CD977-DBE8-4E4F-9D02-163023580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588C1-3C99-42E2-A7CB-AF7218E5C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270BF-DF89-48BC-9CAD-4BA8D84E2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386A9-6888-4A9E-B3C1-83149613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16B50-9F4C-4913-9D16-4E47F3E3E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EC1CE-7732-4034-A30D-C40225E3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22104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操作技术详解与实践\n## 1.护理操作的基本概念与重要性\n### 1.1护理操作的定义与分类\n### 1.2护理操作在临床护理中的应用\n### 1.3护理操作的重要性及影响\n## 2.护理操作的基本原则与规范\n### 2.1护理操作的基本原则\n### 2.2护理操作的规范流程\n### 2.3护理操作的注意事项与防范措施\n## 3.常见护理操作技术详解\n### 3.1静脉输液与输血技术\n### 3.2导尿与留置尿管技术\n### 3.3胃管插入与护理技术\n## 4.特殊患者群体的护理操作技术\n### 4.1老年患者的护理操作技术\n### 4.2婴幼儿患者的护理操作技术\n### 4.3急危重症患者的护理操作技术\n## 5.护理操作技术的实践与评估\n### 5.1护理操作技术的实践方法与技巧\n### 5.2护理操作技术的评估与反馈\n### 5.3护理操作技术的持续改进与提高\n## 6.护理操作技术的发展趋势与未来展望\n### 6.1护理操作技术的发展动态\n### 6.2护理操作技术的未来趋势\n### 6.3护理操作技术对护理行业的影响与价值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护理操作技术详解与实践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护理操作的基本概念与重要性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包括基础护理操作、专科护理操作和特殊护理操作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基础护理操作是指护士必须具备的基本技能，如静脉输液、导尿等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专科护理操作是指针对特定疾病或患者群体进行的操作，如心电监护、呼吸机使用等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特殊护理操作是指针对特殊患者或特殊情况进行的操作，如重症监护、急诊抢救等</a:t>
                </a:r>
                <a:endParaRPr/>
              </a:p>
            </p:txBody>
          </p:sp>
          <p:sp>
            <p:nvSpPr>
              <p:cNvPr id="16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护理操作是指护士在临床工作中进行的各类操作</a:t>
                </a:r>
                <a:endParaRPr/>
              </a:p>
            </p:txBody>
          </p:sp>
          <p:sp>
            <p:nvSpPr>
              <p:cNvPr id="17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按操作对象分类：如患者护理操作、物品处理操作等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按操作技术分类：如注射技术、导管护理技术等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按操作目的分类：如治疗性操作、诊断性操作等</a:t>
                </a:r>
                <a:endParaRPr/>
              </a:p>
            </p:txBody>
          </p:sp>
          <p:sp>
            <p:nvSpPr>
              <p:cNvPr id="17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护理操作的分类方法有多种</a:t>
                </a:r>
                <a:endParaRPr/>
              </a:p>
            </p:txBody>
          </p:sp>
          <p:sp>
            <p:nvSpPr>
              <p:cNvPr id="17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护理操作是临床护理工作的核心内容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护理操作是护士与患者沟通的重要方式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护理操作是护士评估患者病情和治疗效果的重要手段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护理操作是提高患者生活质量的重要措施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护理操作在临床护理中的应用广泛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在门诊、急诊、病房等各个护理单元都有护理操作的应用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护理操作涵盖了患者从入院到出院的整个过程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护理操作与药物治疗、手术治疗等医疗手段相互配合，共同治疗疾病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护理操作的重要性体现在以下几个方面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护理操作是保障患者生命安全的基本手段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护理操作是提高医疗服务质量的关键环节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护理操作是体现护士专业价值的重要方式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护理操作的影响包括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护理操作质量直接影响到患者的治疗效果和康复进程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护理操作质量影响到医患关系和心理护理的效果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护理操作质量影响到护理团队的整体形象和声誉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护理操作的基本原则与规范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护理操作的基本原则包括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尊重患者权益：确保患者在操作过程中的知情同意权和隐私权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安全第一：确保操作过程中患者的安全，防止并发症的发生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准确无误：确保操作过程中准确执行，避免误操作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关爱患者：操作过程中关注患者的感受，提供人文关怀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护理操作的基本原则是护士进行操作的基本遵循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护士应熟悉并遵循护理操作的基本原则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护士应通过培训和实践不断提高操作技能，确保操作质量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护理操作的规范流程是保证操作质量的关键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规范流程包括操作前准备、操作中执行和操作后记录等环节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操作前准备：包括评估患者病情、准备用物、核对患者信息等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操作中执行：包括执行操作、观察患者反应、处理突发情况等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操作后记录：包括记录操作过程、评估操作效果、反馈操作问题等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护理操作规范流程的培训和实施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护士应接受护理操作规范流程的培训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护士应在临床工作中遵循护理操作规范流程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护理操作的规范流程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护理操作的注意事项与防范措施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护理操作的注意事项包括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注意操作前评估，了解患者的病情和需求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注意操作中沟通，缓解患者的紧张情绪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注意操作后观察，及时发现并处理并发症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护理操作的防范措施包括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严格执行操作规程，防止误操作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加强操作技能培训，提高操作水平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加强护理质量控制，确保操作安全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常见护理操作技术详解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静脉输液技术是临床护理工作中常见的操作技术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静脉输液是将药物通过静脉输入体内的方法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静脉输液技术包括穿刺、固定、输液等环节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输血技术是临床护理工作中重要的操作技术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输血是将血液通过静脉输入体内的方法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输血技术包括血型核对、血液制品准备、输血过程观察等环节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静脉输液与输血技术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导尿技术是临床护理工作中常见的操作技术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导尿是通过插入导尿管将尿液引出体外的方法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导尿技术包括导尿前准备、导尿过程观察、导尿后护理等环节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留置尿管技术是临床护理工作中常见的操作技术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留置尿管是在导尿后将导尿管保留在患者体内的方法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留置尿管技术包括留置尿管护理、拔管指征观察等环节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导尿与留置尿管技术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胃管插入技术是临床护理工作中常见的操作技术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胃管插入是通过将胃管经鼻插入胃内的方法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胃管插入技术包括插管前准备、插管过程观察、插管后固定等环节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胃管护理技术是临床护理工作中常见的操作技术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胃管护理包括定期冲洗、保持胃管通畅、观察引流物等环节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胃管插入与护理技术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https://d.book118.com/978122104005006036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护理操作技术详解与实践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2024-09-15T02:32:26.511</cp:lastPrinted>
  <dcterms:created xsi:type="dcterms:W3CDTF">2024-09-14T18:32:26Z</dcterms:created>
  <dcterms:modified xsi:type="dcterms:W3CDTF">2024-09-14T18:32:28Z</dcterms:modified>
</cp:coreProperties>
</file>