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83F20-6B80-427C-B6AC-3C208ED4C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BEAC2-5F02-466C-BEBD-510189066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5BD86-E008-45E6-9229-31AFDCFCA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09D36-7903-4FD0-8E78-8407CFEA7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71959F-F2BF-4F24-833B-DDFE71A27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64380-D107-4704-B105-9FEE0026C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955D8-0A92-4DB0-B92A-B2CBECD5E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B44F9-DA22-45FB-93A3-037DF51B1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F1463-DF02-4366-8B70-33C1FDE5F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9AC29-7BC7-4B62-A519-DDE6A35B0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79C7D-94C2-4357-9365-FA1315ACE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22107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会计半年工作总结报告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工作概述与成果展示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财务报表编制及分析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税务申报与筹划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内部审计与风险管理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专业技能提升与培训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工作概述与成果展示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负责编制公司月度、季度和年度财务报表，包括资产负债表、利润表和现金流量表等，确保报表的准确性和及时性。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对公司财务状况和经营成果进行深入分析，提供财务建议和决策支持，促进公司财务管理水平的提升。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参与公司预算编制和执行过程，协助各部门制定预算方案，监控预算执行情况，提出合理化建议。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负责公司税务申报、缴纳和筹划工作，确保公司税务合规，降低税务风险。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半年内主要工作内容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成功编制了6期财务报表，准确反映了公司的财务状况和经营成果，得到了公司领导和同事的认可。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成功办理了10项税务业务，包括增值税、企业所得税等税种的申报和缴纳，确保了公司的税务合规。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完成了4份财务分析报告，揭示了公司经营中存在的问题和潜在风险，提出了切实可行的改进建议。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协助公司制定了2023年度预算方案，通过预算执行监控，实现了预算与实际支出的有效匹配，节约了公司成本。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完成情况与成果展示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积极参与团队讨论和协作，与同事保持良好的沟通和合作关系，共同完成了各项任务。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个人贡献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在财务报表编制、财务分析和预算管理等方面发挥了专业优势，为公司的财务管理工作提供了有力支持。同时，还主动承担了部分税务处理工作，减轻了同事的工作压力。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团队协作与个人贡献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财务报表编制及分析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对公司资产进行全面盘点，确保资产数据准确无误，包括固定资产、流动资产、无形资产等。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资产情况分析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负债情况分析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625" b="17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详细列示公司的各项负债，包括短期借款、长期借款、应付账款、预收账款等，并分析其变动趋势。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核算公司所有者权益的变动情况，包括股本、资本公积、盈余公积和未分配利润等。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资产负债表编制及分析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统计公司半年内的营业收入，分析收入构成及增长趋势。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核算公司半年内的营业成本，分析成本构成及变动情况。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营业成本分析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计算公司的营业利润、利润总额和净利润，并分析其增减变动原因。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利润情况分析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利润表编制及分析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现金流量表编制及分析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经营活动现金流量分析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详细记录公司经营活动的现金流入和流出情况，分析现金流量的变动趋势及原因。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投资活动现金流量分析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反映公司投资活动的现金流入和流出情况，包括购建固定资产、无形资产等长期资产支付的现金以及取得投资收益收到的现金等。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筹资活动现金流量分析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记录公司筹资活动的现金流入和流出情况，包括吸收投资、借款等收到的现金以及偿还债务、分配股利等支付的现金等。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通过对核算流程的全面梳理，发现了其中存在的瓶颈和问题，对流程进行了优化和改进，提高了核算的效率和准确性。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成本核算方法改进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针对公司业务特点，对原有的成本核算方法进行了改进，采用了更加合理的分配标准和计算方法，提高了成本核算的准确性和效率。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加强了信息系统的建设，实现了成本核算的自动化和智能化，减少了人工干预和错误，提高了核算的质量和效率。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24" r="167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24" r="167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成本核算方法及流程优化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通过加强供应商管理和谈判技巧的运用，降低了采购成本，同时优化了库存管理，减少了资金占用和浪费。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通过改进生产工艺和提高设备效率，降低了生产成本，同时加强了生产计划和调度的管理，减少了生产过程中的浪费和损失。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通过加强预算管理和费用审批制度，控制了期间费用的支出，同时提高了费用的使用效率和效果。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期间费用控制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成本控制策略实施效果评估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https://d.book118.com/978122107132006042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2024-09-22T04:48:23.563</cp:lastPrinted>
  <dcterms:created xsi:type="dcterms:W3CDTF">2024-09-21T20:48:23Z</dcterms:created>
  <dcterms:modified xsi:type="dcterms:W3CDTF">2024-09-21T20:48:25Z</dcterms:modified>
</cp:coreProperties>
</file>