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9F909D-A0B0-4DBC-A11B-D4F12A802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95AEF-05E3-44CB-8DF9-32F2CDAA9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524A79-DAD5-47A7-8FFC-2032ED492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B4DF80-D5E6-45BC-9830-E710B6D71D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9FAFE9-F40D-4B0D-92C2-70559729AB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FDDFD1-8E76-49AE-95AC-F386EF0609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995645-46D9-4A28-93E8-7685CC17A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26FDDC-E1D1-4493-8ED2-037DB64C31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DA50C9-CCEE-4C14-8C6D-DD81B25ED9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DF43F-8E53-4331-AAF0-312E7B099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B9349-49D8-45CF-9006-8CCA18C93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2407414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招聘咨询公司服务模式与创新研究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服务模式演变：传统咨询向新型咨询转型。
 需求导向创新：满足企业多元化咨询需求。
 技术驱动创新：大数据、人工智能赋能咨询。
 流程优化创新：提升咨询效率和质量。
 服务定制创新：根据客户情况提供个性化服务。
 价值共创创新：与客户合作创造共同价值。
 品牌建设创新：打造行业领先的咨询品牌。
 国际化发展创新：开拓全球化市场。</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服务模式演变：传统咨询向新型咨询转型。</a:t>
            </a:r>
          </a:p>
        </p:txBody>
      </p:sp>
      <p:sp>
        <p:nvSpPr>
          <p:cNvPr id="3" name="Subtitle 2"/>
          <p:cNvSpPr>
            <a:spLocks noGrp="1"/>
          </p:cNvSpPr>
          <p:nvPr>
            <p:ph type="subTitle" idx="1"/>
          </p:nvPr>
        </p:nvSpPr>
        <p:spPr/>
        <p:txBody>
          <a:bodyPr/>
          <a:lstStyle/>
          <a:p>
            <a:r>
              <a:t>招聘咨询公司服务模式与创新研究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服务模式演变：传统咨询向新型咨询转型。</a:t>
            </a:r>
          </a:p>
        </p:txBody>
      </p:sp>
      <p:sp>
        <p:nvSpPr>
          <p:cNvPr id="3" name="Text Placeholder 2"/>
          <p:cNvSpPr>
            <a:spLocks noGrp="1"/>
          </p:cNvSpPr>
          <p:nvPr>
            <p:ph type="body" idx="1"/>
          </p:nvPr>
        </p:nvSpPr>
        <p:spPr/>
        <p:txBody>
          <a:bodyPr/>
          <a:lstStyle/>
          <a:p>
            <a:r>
              <a:t>咨询模式的转变：从项目驱动到解决方案驱动</a:t>
            </a:r>
          </a:p>
        </p:txBody>
      </p:sp>
      <p:sp>
        <p:nvSpPr>
          <p:cNvPr id="4" name="Content Placeholder 3"/>
          <p:cNvSpPr>
            <a:spLocks noGrp="1"/>
          </p:cNvSpPr>
          <p:nvPr>
            <p:ph sz="half" idx="2"/>
          </p:nvPr>
        </p:nvSpPr>
        <p:spPr/>
        <p:txBody>
          <a:bodyPr/>
          <a:lstStyle/>
          <a:p>
            <a:r>
              <a:t>1. 传统咨询公司以项目为导向，专注于解决特定问题或提供特定服务。</a:t>
            </a:r>
          </a:p>
          <a:p>
            <a:r>
              <a:t>2. 新型咨询公司则更注重以解决方案为导向，提供全面的解决方案，并与客户建立长期合作关系。</a:t>
            </a:r>
          </a:p>
          <a:p>
            <a:r>
              <a:t>3. 这种转变反映了客户需求的变化，客户希望咨询公司能够提供更全面的解决方案，并能够帮助他们实现长期目标。</a:t>
            </a:r>
          </a:p>
        </p:txBody>
      </p:sp>
      <p:sp>
        <p:nvSpPr>
          <p:cNvPr id="5" name="Text Placeholder 4"/>
          <p:cNvSpPr>
            <a:spLocks noGrp="1"/>
          </p:cNvSpPr>
          <p:nvPr>
            <p:ph type="body" idx="3"/>
          </p:nvPr>
        </p:nvSpPr>
        <p:spPr/>
        <p:txBody>
          <a:bodyPr/>
          <a:lstStyle/>
          <a:p>
            <a:r>
              <a:t>咨询服务的定制化</a:t>
            </a:r>
          </a:p>
        </p:txBody>
      </p:sp>
      <p:sp>
        <p:nvSpPr>
          <p:cNvPr id="6" name="Content Placeholder 5"/>
          <p:cNvSpPr>
            <a:spLocks noGrp="1"/>
          </p:cNvSpPr>
          <p:nvPr>
            <p:ph sz="half" idx="4"/>
          </p:nvPr>
        </p:nvSpPr>
        <p:spPr/>
        <p:txBody>
          <a:bodyPr/>
          <a:lstStyle/>
          <a:p>
            <a:r>
              <a:t>1. 传统咨询公司往往提供标准化的咨询服务，但新型咨询公司更注重根据客户的需求定制化服务。</a:t>
            </a:r>
          </a:p>
          <a:p>
            <a:r>
              <a:t>2. 这意味着咨询公司需要对客户的行业、业务和目标有深入的了解，并能够根据这些因素调整自己的服务内容和方式。</a:t>
            </a:r>
          </a:p>
          <a:p>
            <a:r>
              <a:t>3. 定制化服务能够更好地满足客户的需求，并提高客户满意度。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服务模式演变：传统咨询向新型咨询转型。</a:t>
            </a:r>
          </a:p>
        </p:txBody>
      </p:sp>
      <p:sp>
        <p:nvSpPr>
          <p:cNvPr id="3" name="Text Placeholder 2"/>
          <p:cNvSpPr>
            <a:spLocks noGrp="1"/>
          </p:cNvSpPr>
          <p:nvPr>
            <p:ph type="body" idx="1"/>
          </p:nvPr>
        </p:nvSpPr>
        <p:spPr/>
        <p:txBody>
          <a:bodyPr/>
          <a:lstStyle/>
          <a:p>
            <a:r>
              <a:t>咨询服务的多样化</a:t>
            </a:r>
          </a:p>
        </p:txBody>
      </p:sp>
      <p:sp>
        <p:nvSpPr>
          <p:cNvPr id="4" name="Content Placeholder 3"/>
          <p:cNvSpPr>
            <a:spLocks noGrp="1"/>
          </p:cNvSpPr>
          <p:nvPr>
            <p:ph sz="half" idx="2"/>
          </p:nvPr>
        </p:nvSpPr>
        <p:spPr/>
        <p:txBody>
          <a:bodyPr/>
          <a:lstStyle/>
          <a:p>
            <a:r>
              <a:t>1. 传统咨询公司往往只提供有限的咨询服务，但新型咨询公司则提供更广泛的服务范围。</a:t>
            </a:r>
          </a:p>
          <a:p>
            <a:r>
              <a:t>2. 这包括战略咨询、管理咨询、运营咨询、财务咨询、人力资源咨询等。</a:t>
            </a:r>
          </a:p>
          <a:p>
            <a:r>
              <a:t>3. 多样化的服务能够满足客户不同的需求，并帮助客户解决更广泛的问题。</a:t>
            </a:r>
          </a:p>
        </p:txBody>
      </p:sp>
      <p:sp>
        <p:nvSpPr>
          <p:cNvPr id="5" name="Text Placeholder 4"/>
          <p:cNvSpPr>
            <a:spLocks noGrp="1"/>
          </p:cNvSpPr>
          <p:nvPr>
            <p:ph type="body" idx="3"/>
          </p:nvPr>
        </p:nvSpPr>
        <p:spPr/>
        <p:txBody>
          <a:bodyPr/>
          <a:lstStyle/>
          <a:p>
            <a:r>
              <a:t>咨询服务的数字化</a:t>
            </a:r>
          </a:p>
        </p:txBody>
      </p:sp>
      <p:sp>
        <p:nvSpPr>
          <p:cNvPr id="6" name="Content Placeholder 5"/>
          <p:cNvSpPr>
            <a:spLocks noGrp="1"/>
          </p:cNvSpPr>
          <p:nvPr>
            <p:ph sz="half" idx="4"/>
          </p:nvPr>
        </p:nvSpPr>
        <p:spPr/>
        <p:txBody>
          <a:bodyPr/>
          <a:lstStyle/>
          <a:p>
            <a:r>
              <a:t>1. 传统咨询公司往往依赖传统的方式提供咨询服务，但新型咨询公司则更多地利用数字化技术来提供服务。</a:t>
            </a:r>
          </a:p>
          <a:p>
            <a:r>
              <a:t>2. 这包括使用数据分析、人工智能、云计算等技术来帮助客户解决问题。</a:t>
            </a:r>
          </a:p>
          <a:p>
            <a:r>
              <a:t>3. 数字化服务能够提高咨询服务的速度、效率和准确性。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服务模式演变：传统咨询向新型咨询转型。</a:t>
            </a:r>
          </a:p>
        </p:txBody>
      </p:sp>
      <p:sp>
        <p:nvSpPr>
          <p:cNvPr id="3" name="Text Placeholder 2"/>
          <p:cNvSpPr>
            <a:spLocks noGrp="1"/>
          </p:cNvSpPr>
          <p:nvPr>
            <p:ph type="body" idx="1"/>
          </p:nvPr>
        </p:nvSpPr>
        <p:spPr/>
        <p:txBody>
          <a:bodyPr/>
          <a:lstStyle/>
          <a:p>
            <a:r>
              <a:t>咨询服务的全球化</a:t>
            </a:r>
          </a:p>
        </p:txBody>
      </p:sp>
      <p:sp>
        <p:nvSpPr>
          <p:cNvPr id="4" name="Content Placeholder 3"/>
          <p:cNvSpPr>
            <a:spLocks noGrp="1"/>
          </p:cNvSpPr>
          <p:nvPr>
            <p:ph sz="half" idx="2"/>
          </p:nvPr>
        </p:nvSpPr>
        <p:spPr/>
        <p:txBody>
          <a:bodyPr/>
          <a:lstStyle/>
          <a:p>
            <a:r>
              <a:t>1. 传统咨询公司往往只在本地提供服务，但新型咨询公司则更注重全球化服务。</a:t>
            </a:r>
          </a:p>
          <a:p>
            <a:r>
              <a:t>2. 这意味着咨询公司能够为来自不同国家的客户提供服务，并帮助客户应对全球化带来的挑战。</a:t>
            </a:r>
          </a:p>
          <a:p>
            <a:r>
              <a:t>3. 全球化服务能够扩大咨询公司的市场规模，并提高咨询公司的竞争力。</a:t>
            </a:r>
          </a:p>
        </p:txBody>
      </p:sp>
      <p:sp>
        <p:nvSpPr>
          <p:cNvPr id="5" name="Text Placeholder 4"/>
          <p:cNvSpPr>
            <a:spLocks noGrp="1"/>
          </p:cNvSpPr>
          <p:nvPr>
            <p:ph type="body" idx="3"/>
          </p:nvPr>
        </p:nvSpPr>
        <p:spPr/>
        <p:txBody>
          <a:bodyPr/>
          <a:lstStyle/>
          <a:p>
            <a:r>
              <a:t>咨询服务的创新</a:t>
            </a:r>
          </a:p>
        </p:txBody>
      </p:sp>
      <p:sp>
        <p:nvSpPr>
          <p:cNvPr id="6" name="Content Placeholder 5"/>
          <p:cNvSpPr>
            <a:spLocks noGrp="1"/>
          </p:cNvSpPr>
          <p:nvPr>
            <p:ph sz="half" idx="4"/>
          </p:nvPr>
        </p:nvSpPr>
        <p:spPr/>
        <p:txBody>
          <a:bodyPr/>
          <a:lstStyle/>
          <a:p>
            <a:r>
              <a:t>1. 传统咨询公司往往墨守成规，但新型咨询公司则更注重创新。</a:t>
            </a:r>
          </a:p>
          <a:p>
            <a:r>
              <a:t>2. 这意味着咨询公司不断探索新的咨询方法、工具和技术，以更好地满足客户的需求。</a:t>
            </a:r>
          </a:p>
          <a:p>
            <a:r>
              <a:t>3. 创新能够帮助咨询公司保持竞争力，并为客户提供更优质的服务。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需求导向创新：满足企业多元化咨询需求。</a:t>
            </a:r>
          </a:p>
        </p:txBody>
      </p:sp>
      <p:sp>
        <p:nvSpPr>
          <p:cNvPr id="3" name="Subtitle 2"/>
          <p:cNvSpPr>
            <a:spLocks noGrp="1"/>
          </p:cNvSpPr>
          <p:nvPr>
            <p:ph type="subTitle" idx="1"/>
          </p:nvPr>
        </p:nvSpPr>
        <p:spPr/>
        <p:txBody>
          <a:bodyPr/>
          <a:lstStyle/>
          <a:p>
            <a:r>
              <a:t>招聘咨询公司服务模式与创新研究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需求导向创新：满足企业多元化咨询需求。</a:t>
            </a:r>
          </a:p>
        </p:txBody>
      </p:sp>
      <p:sp>
        <p:nvSpPr>
          <p:cNvPr id="3" name="Text Placeholder 2"/>
          <p:cNvSpPr>
            <a:spLocks noGrp="1"/>
          </p:cNvSpPr>
          <p:nvPr>
            <p:ph type="body" idx="1"/>
          </p:nvPr>
        </p:nvSpPr>
        <p:spPr/>
        <p:txBody>
          <a:bodyPr/>
          <a:lstStyle/>
          <a:p>
            <a:r>
              <a:t>客户导向经营，以客户需求为核心：</a:t>
            </a:r>
          </a:p>
        </p:txBody>
      </p:sp>
      <p:sp>
        <p:nvSpPr>
          <p:cNvPr id="4" name="Content Placeholder 3"/>
          <p:cNvSpPr>
            <a:spLocks noGrp="1"/>
          </p:cNvSpPr>
          <p:nvPr>
            <p:ph sz="half" idx="2"/>
          </p:nvPr>
        </p:nvSpPr>
        <p:spPr/>
        <p:txBody>
          <a:bodyPr/>
          <a:lstStyle/>
          <a:p>
            <a:r>
              <a:t>1. 咨询公司应以客户需求为导向，深入了解客户的业务痛点和战略目标。</a:t>
            </a:r>
          </a:p>
          <a:p>
            <a:r>
              <a:t>2. 根据客户的实际情况和痛点，提供针对性和定制化的咨询服务，确保咨询成果能够真正解决客户的实际问题。</a:t>
            </a:r>
          </a:p>
          <a:p>
            <a:r>
              <a:t>3. 与客户建立长期合作关系，持续跟踪客户的需求变化，并及时调整咨询服务的内容和方式，以确保满足客户的不断变化的需求。</a:t>
            </a:r>
          </a:p>
        </p:txBody>
      </p:sp>
      <p:sp>
        <p:nvSpPr>
          <p:cNvPr id="5" name="Text Placeholder 4"/>
          <p:cNvSpPr>
            <a:spLocks noGrp="1"/>
          </p:cNvSpPr>
          <p:nvPr>
            <p:ph type="body" idx="3"/>
          </p:nvPr>
        </p:nvSpPr>
        <p:spPr/>
        <p:txBody>
          <a:bodyPr/>
          <a:lstStyle/>
          <a:p>
            <a:r>
              <a:t>数据驱动创新，以数据为基础：</a:t>
            </a:r>
          </a:p>
        </p:txBody>
      </p:sp>
      <p:sp>
        <p:nvSpPr>
          <p:cNvPr id="6" name="Content Placeholder 5"/>
          <p:cNvSpPr>
            <a:spLocks noGrp="1"/>
          </p:cNvSpPr>
          <p:nvPr>
            <p:ph sz="half" idx="4"/>
          </p:nvPr>
        </p:nvSpPr>
        <p:spPr/>
        <p:txBody>
          <a:bodyPr/>
          <a:lstStyle/>
          <a:p>
            <a:r>
              <a:t>1. 咨询公司应充分利用大数据、人工智能等技术，对客户的数据进行分析和挖掘，以发现客户的需求和痛点。</a:t>
            </a:r>
          </a:p>
          <a:p>
            <a:r>
              <a:t>2. 基于数据分析结果，咨询公司应开发出更具针对性、更有效和更创新的咨询服务。</a:t>
            </a:r>
          </a:p>
          <a:p>
            <a:r>
              <a:t>3. 数据驱动创新能够帮助咨询公司提高咨询服务的质量和效率，并更好地满足客户的需求。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需求导向创新：满足企业多元化咨询需求。</a:t>
            </a:r>
          </a:p>
        </p:txBody>
      </p:sp>
      <p:sp>
        <p:nvSpPr>
          <p:cNvPr id="3" name="Text Placeholder 2"/>
          <p:cNvSpPr>
            <a:spLocks noGrp="1"/>
          </p:cNvSpPr>
          <p:nvPr>
            <p:ph type="body" idx="1"/>
          </p:nvPr>
        </p:nvSpPr>
        <p:spPr/>
        <p:txBody>
          <a:bodyPr/>
          <a:lstStyle/>
          <a:p>
            <a:r>
              <a:t>跨界融合创新，突破传统咨询领域：</a:t>
            </a:r>
          </a:p>
        </p:txBody>
      </p:sp>
      <p:sp>
        <p:nvSpPr>
          <p:cNvPr id="4" name="Content Placeholder 3"/>
          <p:cNvSpPr>
            <a:spLocks noGrp="1"/>
          </p:cNvSpPr>
          <p:nvPr>
            <p:ph sz="half" idx="2"/>
          </p:nvPr>
        </p:nvSpPr>
        <p:spPr/>
        <p:txBody>
          <a:bodyPr/>
          <a:lstStyle/>
          <a:p>
            <a:r>
              <a:t>1. 咨询公司应打破传统咨询领域，积极与其他行业和领域的专家合作，以获得新的视角和知识。</a:t>
            </a:r>
          </a:p>
          <a:p>
            <a:r>
              <a:t>2. 跨界融合创新能够帮助咨询公司开拓新的市场，为客户提供更加全面和创新的咨询服务。</a:t>
            </a:r>
          </a:p>
          <a:p>
            <a:r>
              <a:t>3. 咨询公司应建立开放式创新平台，鼓励员工与来自不同背景和领域的专家进行合作，以激发创新灵感。</a:t>
            </a:r>
          </a:p>
        </p:txBody>
      </p:sp>
      <p:sp>
        <p:nvSpPr>
          <p:cNvPr id="5" name="Text Placeholder 4"/>
          <p:cNvSpPr>
            <a:spLocks noGrp="1"/>
          </p:cNvSpPr>
          <p:nvPr>
            <p:ph type="body" idx="3"/>
          </p:nvPr>
        </p:nvSpPr>
        <p:spPr/>
        <p:txBody>
          <a:bodyPr/>
          <a:lstStyle/>
          <a:p>
            <a:r>
              <a:t>场景化沉浸式体验，打造更加真实和互动的咨询服务：</a:t>
            </a:r>
          </a:p>
        </p:txBody>
      </p:sp>
      <p:sp>
        <p:nvSpPr>
          <p:cNvPr id="6" name="Content Placeholder 5"/>
          <p:cNvSpPr>
            <a:spLocks noGrp="1"/>
          </p:cNvSpPr>
          <p:nvPr>
            <p:ph sz="half" idx="4"/>
          </p:nvPr>
        </p:nvSpPr>
        <p:spPr/>
        <p:txBody>
          <a:bodyPr/>
          <a:lstStyle/>
          <a:p>
            <a:r>
              <a:t>1. 利用虚拟现实、增强现实等技术，让客户能够沉浸式地体验咨询服务，从而帮助客户更好地理解咨询内容和建议。</a:t>
            </a:r>
          </a:p>
          <a:p>
            <a:r>
              <a:t>2. 场景化沉浸式体验能够提高咨询服务的吸引力和互动性，并增强客户的参与度。</a:t>
            </a:r>
          </a:p>
          <a:p>
            <a:r>
              <a:t>3. 场景化沉浸式体验能够帮助客户更快地理解和吸收咨询建议，提高咨询服务的效果。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需求导向创新：满足企业多元化咨询需求。</a:t>
            </a:r>
          </a:p>
        </p:txBody>
      </p:sp>
      <p:sp>
        <p:nvSpPr>
          <p:cNvPr id="3" name="Text Placeholder 2"/>
          <p:cNvSpPr>
            <a:spLocks noGrp="1"/>
          </p:cNvSpPr>
          <p:nvPr>
            <p:ph type="body" idx="1"/>
          </p:nvPr>
        </p:nvSpPr>
        <p:spPr/>
        <p:txBody>
          <a:bodyPr/>
          <a:lstStyle/>
          <a:p>
            <a:r>
              <a:t>线上线下咨询服务相结合，满足不同客户的需求：</a:t>
            </a:r>
          </a:p>
        </p:txBody>
      </p:sp>
      <p:sp>
        <p:nvSpPr>
          <p:cNvPr id="4" name="Content Placeholder 3"/>
          <p:cNvSpPr>
            <a:spLocks noGrp="1"/>
          </p:cNvSpPr>
          <p:nvPr>
            <p:ph sz="half" idx="2"/>
          </p:nvPr>
        </p:nvSpPr>
        <p:spPr/>
        <p:txBody>
          <a:bodyPr/>
          <a:lstStyle/>
          <a:p>
            <a:r>
              <a:t>1. 咨询公司应将线上和线下咨询服务相结合，以满足不同客户的需求。</a:t>
            </a:r>
          </a:p>
          <a:p>
            <a:r>
              <a:t>2. 线上咨询服务可以为客户提供更加便捷和高效的服务，而线下咨询服务可以为客户提供更加个性化和深入的服务。</a:t>
            </a:r>
          </a:p>
          <a:p>
            <a:r>
              <a:t>3. 咨询公司应根据客户的实际情况和需求，选择合适的咨询服务方式。</a:t>
            </a:r>
          </a:p>
        </p:txBody>
      </p:sp>
      <p:sp>
        <p:nvSpPr>
          <p:cNvPr id="5" name="Text Placeholder 4"/>
          <p:cNvSpPr>
            <a:spLocks noGrp="1"/>
          </p:cNvSpPr>
          <p:nvPr>
            <p:ph type="body" idx="3"/>
          </p:nvPr>
        </p:nvSpPr>
        <p:spPr/>
        <p:txBody>
          <a:bodyPr/>
          <a:lstStyle/>
          <a:p>
            <a:r>
              <a:t>重视知识管理，打造咨询公司核心竞争力：</a:t>
            </a:r>
          </a:p>
        </p:txBody>
      </p:sp>
      <p:sp>
        <p:nvSpPr>
          <p:cNvPr id="6" name="Content Placeholder 5"/>
          <p:cNvSpPr>
            <a:spLocks noGrp="1"/>
          </p:cNvSpPr>
          <p:nvPr>
            <p:ph sz="half" idx="4"/>
          </p:nvPr>
        </p:nvSpPr>
        <p:spPr/>
        <p:txBody>
          <a:bodyPr/>
          <a:lstStyle/>
          <a:p>
            <a:r>
              <a:t>1. 咨询公司应重视知识管理，建立知识管理体系，以积累、沉淀和共享咨询经验和知识。</a:t>
            </a:r>
          </a:p>
          <a:p>
            <a:r>
              <a:t>2. 咨询公司应鼓励员工积极分享知识和经验，并为员工提供知识分享平台。</a:t>
            </a:r>
          </a:p>
          <a:p>
            <a:r>
              <a:t>3. 知识管理能够帮助咨询公司打造核心竞争力，并提高咨询服务的质量和效率。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技术驱动创新：大数据、人工智能赋能咨询。</a:t>
            </a:r>
          </a:p>
        </p:txBody>
      </p:sp>
      <p:sp>
        <p:nvSpPr>
          <p:cNvPr id="3" name="Subtitle 2"/>
          <p:cNvSpPr>
            <a:spLocks noGrp="1"/>
          </p:cNvSpPr>
          <p:nvPr>
            <p:ph type="subTitle" idx="1"/>
          </p:nvPr>
        </p:nvSpPr>
        <p:spPr/>
        <p:txBody>
          <a:bodyPr/>
          <a:lstStyle/>
          <a:p>
            <a:r>
              <a:t>招聘咨询公司服务模式与创新研究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技术驱动创新：大数据、人工智能赋能咨询。</a:t>
            </a:r>
          </a:p>
        </p:txBody>
      </p:sp>
      <p:sp>
        <p:nvSpPr>
          <p:cNvPr id="3" name="Text Placeholder 2"/>
          <p:cNvSpPr>
            <a:spLocks noGrp="1"/>
          </p:cNvSpPr>
          <p:nvPr>
            <p:ph type="body" idx="1"/>
          </p:nvPr>
        </p:nvSpPr>
        <p:spPr/>
        <p:txBody>
          <a:bodyPr/>
          <a:lstStyle/>
          <a:p>
            <a:r>
              <a:t>技术驱动创新：大数据赋能咨询</a:t>
            </a:r>
          </a:p>
        </p:txBody>
      </p:sp>
      <p:sp>
        <p:nvSpPr>
          <p:cNvPr id="4" name="Content Placeholder 3"/>
          <p:cNvSpPr>
            <a:spLocks noGrp="1"/>
          </p:cNvSpPr>
          <p:nvPr>
            <p:ph sz="half" idx="2"/>
          </p:nvPr>
        </p:nvSpPr>
        <p:spPr/>
        <p:txBody>
          <a:bodyPr/>
          <a:lstStyle/>
          <a:p>
            <a:r>
              <a:t>1. 大数据技术应用于咨询服务创新：大数据技术可以帮助咨询公司更好地理解客户需求，提供更个性化和定制化的咨询服务，提高服务质量和效率。</a:t>
            </a:r>
          </a:p>
          <a:p>
            <a:r>
              <a:t>2. 大数据分析挖掘客户洞察：大数据技术可以帮助咨询公司挖掘客户数据中的洞察，发现客户需求和痛点，从而为客户提供更有针对性的解决方案。</a:t>
            </a:r>
          </a:p>
          <a:p>
            <a:r>
              <a:t>3. 大数据预测分析支持决策：大数据技术可以帮助咨询公司进行预测分析，预测客户未来的行为和需求，从而帮助客户做出更明智的决策。</a:t>
            </a:r>
          </a:p>
        </p:txBody>
      </p:sp>
      <p:sp>
        <p:nvSpPr>
          <p:cNvPr id="5" name="Text Placeholder 4"/>
          <p:cNvSpPr>
            <a:spLocks noGrp="1"/>
          </p:cNvSpPr>
          <p:nvPr>
            <p:ph type="body" idx="3"/>
          </p:nvPr>
        </p:nvSpPr>
        <p:spPr/>
        <p:txBody>
          <a:bodyPr/>
          <a:lstStyle/>
          <a:p>
            <a:r>
              <a:t>技术驱动创新：人工智能赋能咨询</a:t>
            </a:r>
          </a:p>
        </p:txBody>
      </p:sp>
      <p:sp>
        <p:nvSpPr>
          <p:cNvPr id="6" name="Content Placeholder 5"/>
          <p:cNvSpPr>
            <a:spLocks noGrp="1"/>
          </p:cNvSpPr>
          <p:nvPr>
            <p:ph sz="half" idx="4"/>
          </p:nvPr>
        </p:nvSpPr>
        <p:spPr/>
        <p:txBody>
          <a:bodyPr/>
          <a:lstStyle/>
          <a:p>
            <a:r>
              <a:t>1. 人工智能技术应用于咨询服务创新：人工智能技术可以帮助咨询公司提高服务的自动化和效率，降低成本，并为客户提供更优质的服务体验。</a:t>
            </a:r>
          </a:p>
          <a:p>
            <a:r>
              <a:t>2. 人工智能驱动洞察生成分析：人工智能技术可以帮助咨询公司生成洞察和分析，识别潜在的风险和机会，从而帮助客户做出更明智的决策。</a:t>
            </a:r>
          </a:p>
          <a:p>
            <a:r>
              <a:t>3. 人工智能辅助咨询师工作：人工智能技术可以帮助咨询师完成一些重复性、机械性的任务，从而腾出更多的时间和精力为客户提供更个性化和高质量的服务。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流程优化创新：提升咨询效率和质量。</a:t>
            </a:r>
          </a:p>
        </p:txBody>
      </p:sp>
      <p:sp>
        <p:nvSpPr>
          <p:cNvPr id="3" name="Subtitle 2"/>
          <p:cNvSpPr>
            <a:spLocks noGrp="1"/>
          </p:cNvSpPr>
          <p:nvPr>
            <p:ph type="subTitle" idx="1"/>
          </p:nvPr>
        </p:nvSpPr>
        <p:spPr/>
        <p:txBody>
          <a:bodyPr/>
          <a:lstStyle/>
          <a:p>
            <a:r>
              <a:t>招聘咨询公司服务模式与创新研究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流程优化创新：提升咨询效率和质量。</a:t>
            </a:r>
          </a:p>
        </p:txBody>
      </p:sp>
      <p:sp>
        <p:nvSpPr>
          <p:cNvPr id="3" name="Text Placeholder 2"/>
          <p:cNvSpPr>
            <a:spLocks noGrp="1"/>
          </p:cNvSpPr>
          <p:nvPr>
            <p:ph type="body" idx="1"/>
          </p:nvPr>
        </p:nvSpPr>
        <p:spPr/>
        <p:txBody>
          <a:bodyPr/>
          <a:lstStyle/>
          <a:p>
            <a:r>
              <a:t>过程管理系统</a:t>
            </a:r>
          </a:p>
        </p:txBody>
      </p:sp>
      <p:sp>
        <p:nvSpPr>
          <p:cNvPr id="4" name="Content Placeholder 3"/>
          <p:cNvSpPr>
            <a:spLocks noGrp="1"/>
          </p:cNvSpPr>
          <p:nvPr>
            <p:ph sz="half" idx="2"/>
          </p:nvPr>
        </p:nvSpPr>
        <p:spPr/>
        <p:txBody>
          <a:bodyPr/>
          <a:lstStyle/>
          <a:p>
            <a:r>
              <a:t>1. 在数字化的过程中，咨询顾问需要通过过程管理系统来有效地管理他们的工作，优化流程，并提高他们的效率。</a:t>
            </a:r>
          </a:p>
          <a:p>
            <a:r>
              <a:t>2. 咨询顾问可以在过程管理系统中创建和管理项目、任务、时间表和预算，还可以记录和跟踪他们的工作时间、费用和开支。</a:t>
            </a:r>
          </a:p>
          <a:p>
            <a:r>
              <a:t>3. 过程管理系统可以帮助咨询顾问保持项目的正轨，提高他们的效率，并确保他们能够及时完成工作，为客户提供高质量的服务。</a:t>
            </a:r>
          </a:p>
        </p:txBody>
      </p:sp>
      <p:sp>
        <p:nvSpPr>
          <p:cNvPr id="5" name="Text Placeholder 4"/>
          <p:cNvSpPr>
            <a:spLocks noGrp="1"/>
          </p:cNvSpPr>
          <p:nvPr>
            <p:ph type="body" idx="3"/>
          </p:nvPr>
        </p:nvSpPr>
        <p:spPr/>
        <p:txBody>
          <a:bodyPr/>
          <a:lstStyle/>
          <a:p>
            <a:r>
              <a:t>数据分析和可视化</a:t>
            </a:r>
          </a:p>
        </p:txBody>
      </p:sp>
      <p:sp>
        <p:nvSpPr>
          <p:cNvPr id="6" name="Content Placeholder 5"/>
          <p:cNvSpPr>
            <a:spLocks noGrp="1"/>
          </p:cNvSpPr>
          <p:nvPr>
            <p:ph sz="half" idx="4"/>
          </p:nvPr>
        </p:nvSpPr>
        <p:spPr/>
        <p:txBody>
          <a:bodyPr/>
          <a:lstStyle/>
          <a:p>
            <a:r>
              <a:t>1. 咨询顾问可以使用数据分析和可视化工具来分析和理解客户的数据，帮助客户更好地了解他们的业务并做出更好的决策。</a:t>
            </a:r>
          </a:p>
          <a:p>
            <a:r>
              <a:t>2. 数据分析和可视化工具可以帮助咨询顾问发现客户业务中的问题和机遇，并为客户提供有价值的建议。</a:t>
            </a:r>
          </a:p>
          <a:p>
            <a:r>
              <a:t>3. 咨询顾问可以使用数据分析和可视化工具来跟踪和评估他们的工作效果，并不断改进他们的服务。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流程优化创新：提升咨询效率和质量。</a:t>
            </a:r>
          </a:p>
        </p:txBody>
      </p:sp>
      <p:sp>
        <p:nvSpPr>
          <p:cNvPr id="3" name="Text Placeholder 2"/>
          <p:cNvSpPr>
            <a:spLocks noGrp="1"/>
          </p:cNvSpPr>
          <p:nvPr>
            <p:ph type="body" idx="1"/>
          </p:nvPr>
        </p:nvSpPr>
        <p:spPr/>
        <p:txBody>
          <a:bodyPr/>
          <a:lstStyle/>
          <a:p>
            <a:r>
              <a:t>移动技术和远程工作</a:t>
            </a:r>
          </a:p>
        </p:txBody>
      </p:sp>
      <p:sp>
        <p:nvSpPr>
          <p:cNvPr id="4" name="Content Placeholder 3"/>
          <p:cNvSpPr>
            <a:spLocks noGrp="1"/>
          </p:cNvSpPr>
          <p:nvPr>
            <p:ph sz="half" idx="2"/>
          </p:nvPr>
        </p:nvSpPr>
        <p:spPr/>
        <p:txBody>
          <a:bodyPr/>
          <a:lstStyle/>
          <a:p>
            <a:r>
              <a:t>1. 在当今数字化时代，移动技术和远程工作已经成为咨询行业的一个重要趋势。</a:t>
            </a:r>
          </a:p>
          <a:p>
            <a:r>
              <a:t>2. 咨询顾问可以使用移动设备和远程工作工具来随时随地访问他们的客户、同事和数据，提高他们的工作效率和灵活性。</a:t>
            </a:r>
          </a:p>
          <a:p>
            <a:r>
              <a:t>3. 使用移动技术和远程工作工具，咨询顾问可以为客户提供更方便、更及时、更个性化的服务。</a:t>
            </a:r>
          </a:p>
        </p:txBody>
      </p:sp>
      <p:sp>
        <p:nvSpPr>
          <p:cNvPr id="5" name="Text Placeholder 4"/>
          <p:cNvSpPr>
            <a:spLocks noGrp="1"/>
          </p:cNvSpPr>
          <p:nvPr>
            <p:ph type="body" idx="3"/>
          </p:nvPr>
        </p:nvSpPr>
        <p:spPr/>
        <p:txBody>
          <a:bodyPr/>
          <a:lstStyle/>
          <a:p>
            <a:r>
              <a:t>人工智能和机器学习</a:t>
            </a:r>
          </a:p>
        </p:txBody>
      </p:sp>
      <p:sp>
        <p:nvSpPr>
          <p:cNvPr id="6" name="Content Placeholder 5"/>
          <p:cNvSpPr>
            <a:spLocks noGrp="1"/>
          </p:cNvSpPr>
          <p:nvPr>
            <p:ph sz="half" idx="4"/>
          </p:nvPr>
        </p:nvSpPr>
        <p:spPr/>
        <p:txBody>
          <a:bodyPr/>
          <a:lstStyle/>
          <a:p>
            <a:r>
              <a:t>1. 人工智能和机器学习技术正在改变着咨询行业的格局，为咨询顾问提供了新的工具和方法来帮助客户解决问题。</a:t>
            </a:r>
          </a:p>
          <a:p>
            <a:r>
              <a:t>2. 咨询顾问可以使用人工智能和机器学习技术来分析数据、生成报告、提供建议，并自动化一些重复性、繁琐的工作任务。</a:t>
            </a:r>
          </a:p>
          <a:p>
            <a:r>
              <a:t>3. 人工智能和机器学习技术可以帮助咨询顾问提高他们的工作效率、质量和准确性，并为客户提供更好的服务。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https://d.book118.com/978124074142006041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服务模式演变：传统咨询向新型咨询转型。</vt:lpstr>
      <vt:lpstr> 服务模式演变：传统咨询向新型咨询转型。</vt:lpstr>
      <vt:lpstr> 服务模式演变：传统咨询向新型咨询转型。</vt:lpstr>
      <vt:lpstr> 服务模式演变：传统咨询向新型咨询转型。</vt:lpstr>
      <vt:lpstr> 需求导向创新：满足企业多元化咨询需求。</vt:lpstr>
      <vt:lpstr> 需求导向创新：满足企业多元化咨询需求。</vt:lpstr>
      <vt:lpstr> 需求导向创新：满足企业多元化咨询需求。</vt:lpstr>
      <vt:lpstr> 需求导向创新：满足企业多元化咨询需求。</vt:lpstr>
      <vt:lpstr> 技术驱动创新：大数据、人工智能赋能咨询。</vt:lpstr>
      <vt:lpstr> 技术驱动创新：大数据、人工智能赋能咨询。</vt:lpstr>
      <vt:lpstr> 流程优化创新：提升咨询效率和质量。</vt:lpstr>
      <vt:lpstr> 流程优化创新：提升咨询效率和质量。</vt:lpstr>
      <vt:lpstr> 流程优化创新：提升咨询效率和质量。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2024-09-20T21:00:43.252</cp:lastPrinted>
  <dcterms:created xsi:type="dcterms:W3CDTF">2024-09-20T13:00:43Z</dcterms:created>
  <dcterms:modified xsi:type="dcterms:W3CDTF">2024-09-20T13:00:45Z</dcterms:modified>
</cp:coreProperties>
</file>