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E7AF4-C36B-4004-BA85-6EF0B5003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DFAAD-F504-4686-8BFC-AD28F0AEE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ADD47-C1E7-44E1-BBA2-F1D0C377F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2D284-825F-44A3-9BEA-59D7ACF81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7A3E22-5E85-4F94-BB1E-E66234181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63E37E-90E3-4716-BEDC-16CCB3FAE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1D231B-1834-483B-91EC-CC907AB84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ECB4B-E41E-49A0-A990-502E06F05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34C52-4C02-49EF-8300-D7981FBE1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183B2-1F9B-4D1C-8150-7FBAF8490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A269A-D274-4478-ADF5-64DF0C669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24111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妇科护理说课PPT\n## 1.妇科护理的基本概念与重要性\n### 1.1妇科护理的定义与范畴\n### 1.2妇科护理的重要性及影响因素\n### 1.3妇科护理与现代医疗技术的发展\n## 2.妇科护理的基本技能与操作\n### 2.1妇科护理的基本技能要求\n### 2.2妇科护理的操作流程与规范\n### 2.3妇科护理的操作技巧与注意事项\n## 3.妇科护理的常见疾病与护理措施\n### 3.1妇科常见疾病的类型与特点\n### 3.2妇科常见疾病的护理措施与案例分析\n### 3.3妇科常见疾病的预防与康复指导\n## 4.妇科护理的人文关怀与沟通技巧\n### 4.1妇科护理中的人文关怀重要性\n### 4.2妇科护理中的有效沟通技巧\n### 4.3妇科护理中的心理疏导与支持\n## 5.妇科护理的质量监控与持续改进\n### 5.1妇科护理的质量监控体系与标准\n### 5.2妇科护理的质量改进方法与案例分析\n### 5.3妇科护理的持续发展与创新实践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妇科护理说课PPT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妇科护理的基本概念与重要性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妇科护理是针对女性生殖系统疾病的护理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包括妇科炎症、肿瘤、月经不规律等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涉及妇科检查、治疗、手术等相关护理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妇科护理的范围广泛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包括女性生殖系统的生理、病理、心理等方面的护理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涉及女性一生的各个阶段，如青春期、生育期、更年期等</a:t>
                </a:r>
                <a:endParaRPr/>
              </a:p>
            </p:txBody>
          </p:sp>
          <p:pic>
            <p:nvPicPr>
              <p:cNvPr id="17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妇科护理的目标是维护女性生殖系统的健康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减少疾病的发生和发展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提高女性的生活质量和健康水平</a:t>
                </a:r>
                <a:endParaRPr/>
              </a:p>
            </p:txBody>
          </p:sp>
          <p:pic>
            <p:nvPicPr>
              <p:cNvPr id="18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妇科护理的定义与范畴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妇科护理的重要性及影响因素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妇科护理的重要性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预防和减少女性生殖系统疾病的发生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提高女性生殖系统疾病的治疗效果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改善女性的生活质量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妇科护理的影响因素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患者的年龄、健康状况、生活习惯等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疾病类型、严重程度、治疗效果等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护理人员的专业素质、服务态度、沟通能力等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妇科护理与现代医疗技术的紧密结合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如微创技术、无痛技术、基因检测等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提高妇科护理的效率和效果</a:t>
                </a:r>
                <a:endParaRPr/>
              </a:p>
            </p:txBody>
          </p:sp>
          <p:sp>
            <p:nvSpPr>
              <p:cNvPr id="20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妇科护理在新兴医疗领域的应用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如生殖医学、围产医学、妇科肿瘤学等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拓展妇科护理的服务范围和领域</a:t>
                </a:r>
                <a:endParaRPr/>
              </a:p>
            </p:txBody>
          </p:sp>
          <p:sp>
            <p:nvSpPr>
              <p:cNvPr id="20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妇科护理与互联网+医疗的融合发展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如线上咨询、远程诊断、健康管理等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提高妇科护理的便捷性和可及性</a:t>
                </a:r>
                <a:endParaRPr/>
              </a:p>
            </p:txBody>
          </p:sp>
          <p:sp>
            <p:nvSpPr>
              <p:cNvPr id="21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妇科护理与现代医疗技术的发展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妇科护理的基本技能与操作</a:t>
            </a:r>
            <a:endParaRPr/>
          </a:p>
        </p:txBody>
      </p:sp>
      <p:sp>
        <p:nvSpPr>
          <p:cNvPr id="21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包括妇科检查、治疗、手术等相关护理技能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要求护理人员具备扎实的基本功和丰富的临床经验</a:t>
                </a:r>
                <a:endParaRPr/>
              </a:p>
            </p:txBody>
          </p:sp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妇科护理的基本技能</a:t>
                </a:r>
                <a:endParaRPr/>
              </a:p>
            </p:txBody>
          </p:sp>
        </p:grpSp>
        <p:grpSp>
          <p:nvGrpSpPr>
            <p:cNvPr id="22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熟悉女性生殖系统的解剖、生理、病理等知识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掌握妇科护理的基本操作技能和临床护理知识</a:t>
                </a:r>
                <a:endParaRPr/>
              </a:p>
            </p:txBody>
          </p:sp>
          <p:sp>
            <p:nvSpPr>
              <p:cNvPr id="22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妇科护理的技能要求</a:t>
                </a:r>
                <a:endParaRPr/>
              </a:p>
            </p:txBody>
          </p:sp>
        </p:grpSp>
        <p:grpSp>
          <p:nvGrpSpPr>
            <p:cNvPr id="22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及时了解和掌握妇科护理的新技术、新方法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不断提高妇科护理的技能水平和专业素养</a:t>
                </a:r>
                <a:endParaRPr/>
              </a:p>
            </p:txBody>
          </p:sp>
          <p:sp>
            <p:nvSpPr>
              <p:cNvPr id="22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妇科护理的技能更新</a:t>
                </a:r>
                <a:endParaRPr/>
              </a:p>
            </p:txBody>
          </p:sp>
        </p:grpSp>
      </p:grpSp>
      <p:pic>
        <p:nvPicPr>
          <p:cNvPr id="22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妇科护理的基本技能要求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妇科护理的操作流程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包括妇科检查、治疗、手术等护理流程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要求护理人员严格遵循操作规程和护理规范</a:t>
                </a:r>
                <a:endParaRPr/>
              </a:p>
            </p:txBody>
          </p:sp>
          <p:sp>
            <p:nvSpPr>
              <p:cNvPr id="24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妇科护理的操作规范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如消毒隔离、核对制度、护理记录等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要求护理人员严格遵守和执行</a:t>
                </a:r>
                <a:endParaRPr/>
              </a:p>
            </p:txBody>
          </p:sp>
          <p:sp>
            <p:nvSpPr>
              <p:cNvPr id="24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妇科护理的操作质量监控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建立完善的护理质量监控体系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确保妇科护理的操作质量和安全</a:t>
                </a:r>
                <a:endParaRPr/>
              </a:p>
            </p:txBody>
          </p:sp>
          <p:sp>
            <p:nvSpPr>
              <p:cNvPr id="24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妇科护理的操作流程与规范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妇科护理的操作技巧</a:t>
                </a:r>
                <a:endParaRPr/>
              </a:p>
            </p:txBody>
          </p:sp>
          <p:sp>
            <p:nvSpPr>
              <p:cNvPr id="25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如妇科检查的轻柔、准确、快速等技巧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要求护理人员具备一定的临床经验和技巧</a:t>
                </a:r>
                <a:endParaRPr/>
              </a:p>
            </p:txBody>
          </p:sp>
        </p:grpSp>
        <p:grpSp>
          <p:nvGrpSpPr>
            <p:cNvPr id="25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妇科护理的注意事项</a:t>
                </a:r>
                <a:endParaRPr/>
              </a:p>
            </p:txBody>
          </p:sp>
          <p:sp>
            <p:nvSpPr>
              <p:cNvPr id="2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如保护患者隐私、注意沟通、关注患者心理等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要求护理人员具备良好的职业素养和沟通能力</a:t>
                </a:r>
                <a:endParaRPr/>
              </a:p>
            </p:txBody>
          </p:sp>
        </p:grpSp>
        <p:grpSp>
          <p:nvGrpSpPr>
            <p:cNvPr id="25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妇科护理的操作培训与指导</a:t>
                </a:r>
                <a:endParaRPr/>
              </a:p>
            </p:txBody>
          </p:sp>
          <p:sp>
            <p:nvSpPr>
              <p:cNvPr id="26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定期进行妇科护理的操作培训和指导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提高护理人员的操作技巧和临床实践能力</a:t>
                </a:r>
                <a:endParaRPr/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妇科护理的操作技巧与注意事项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妇科护理的常见疾病与护理措施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如妇科炎症、肿瘤、月经不规律等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要求护理人员熟悉各类疾病的症状和体征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妇科常见疾病的类型</a:t>
                </a:r>
                <a:endParaRPr/>
              </a:p>
            </p:txBody>
          </p:sp>
        </p:grpSp>
        <p:grpSp>
          <p:nvGrpSpPr>
            <p:cNvPr id="1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如疾病的发病原因、病理变化、治疗方法等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要求护理人员掌握疾病的临床特点和护理要点</a:t>
                </a:r>
                <a:endParaRPr/>
              </a:p>
            </p:txBody>
          </p:sp>
          <p:sp>
            <p:nvSpPr>
              <p:cNvPr id="1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妇科常见疾病的特点</a:t>
                </a:r>
                <a:endParaRPr/>
              </a:p>
            </p:txBody>
          </p:sp>
          <p:sp>
            <p:nvSpPr>
              <p:cNvPr id="1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如健康生活方式、定期体检、心理调适等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要求护理人员关注患者的预防保健需求</a:t>
                </a:r>
                <a:endParaRPr/>
              </a:p>
            </p:txBody>
          </p:sp>
          <p:sp>
            <p:nvSpPr>
              <p:cNvPr id="2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妇科常见疾病的预防与保健</a:t>
                </a:r>
                <a:endParaRPr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妇科常见疾病的类型与特点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https://d.book118.com/978124111075006036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妇科护理说课PPT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2024-09-16T00:04:53.252</cp:lastPrinted>
  <dcterms:created xsi:type="dcterms:W3CDTF">2024-09-15T16:04:53Z</dcterms:created>
  <dcterms:modified xsi:type="dcterms:W3CDTF">2024-09-15T16:04:55Z</dcterms:modified>
</cp:coreProperties>
</file>