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F5C8F-56FE-45E2-B7DB-98B544161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A7935-1481-4A29-BF55-DBC182C29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8D3EF-1A09-4FCA-9C82-1B8AE733D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FF42E-5657-4CAE-9418-E8B5FFA26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640E7A-CCE8-43C4-B722-85DE21C98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7780D1-D15B-41E3-8244-A7162C59D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B6B2D7-82B5-47E2-8381-20CDAD2A6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06AE0-1012-41B0-9F93-D2A38DF8B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6E495-C6DD-44B5-BC29-08E5F10C7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1F743-C9CD-4B5D-AF8E-0593CFAA9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22B2B-8C73-4BB9-B7F1-2A44A9CEF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26055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防止过度疲劳驾驶的安全方法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过度疲劳驾驶的危害与现状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识别与评估疲劳驾驶风险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合理安排休息与作息时间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提高驾驶员身体素质与心理素质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车辆安全配置与辅助系统应用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社会支持与宣传教育工作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过度疲劳驾驶的危害与现状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31" r="255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严重危害道路交通安全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疲劳驾驶会降低驾驶员的反应速度和判断力，增加交通事故的风险。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危及生命安全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疲劳驾驶可能导致驾驶员在行驶过程中失去对车辆的控制，造成车毁人亡的严重后果。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近年来，国内外因疲劳驾驶引发的重大交通事故屡见不鲜，如某高速路上的连环追尾事故、某大型客车的侧翻事故等，均造成了严重的人员伤亡和财产损失。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危害程度及事故案例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疲劳驾驶是一个全球性的问题，各国都面临着如何有效预防和治理的挑战。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国内外普遍存在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监管措施不断加强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技术手段不断进步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随着对交通安全问题的重视，各国政府都在加强对疲劳驾驶的监管和处罚力度。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科技的发展为防止疲劳驾驶提供了更多的可能性，如智能驾驶、疲劳驾驶预警系统等。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政策扶持力度加大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政府加大对公共交通安全的投入，鼓励企业研发和推广防止疲劳驾驶的技术和产品。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社会宣传不断加强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通过媒体宣传、公益广告等方式，提高公众对疲劳驾驶危害的认识和重视程度。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法规不断完善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各国政府都在不断完善相关法律法规，明确疲劳驾驶的定义、处罚措施等，为治理疲劳驾驶提供法律保障。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识别与评估疲劳驾驶风险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9" r="169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836" r="2083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疲劳驾驶的征兆与表现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驾驶员对突发情况反应时间延长，无法迅速做出判断。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驾驶员容易分心，无法保持对路况的持续关注。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驾驶员频繁打哈欠，表明身体已经处于疲劳状态。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驾驶员视线模糊，难以看清前方路况和交通标志。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反应迟钝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注意力不集中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频繁打哈欠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视线模糊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注意驾驶员是否有揉眼睛、伸懒腰等疲劳表现。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观察驾驶员行为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留意驾驶员的呼吸、心跳等生理指标是否异常。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检查驾驶员生理反应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利用疲劳驾驶检测设备，如眼动仪、脑电图仪等，对驾驶员进行实时监测。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使用专业检测设备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疲劳程度评估模型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根据驾驶员的生理、心理表现及驾驶行为，综合评估其疲劳程度。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将疲劳驾驶风险划分为不同等级，以便采取相应的应对措施。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在实际驾驶过程中，利用风险评估模型对驾驶员进行实时监测和预警，确保行车安全。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合理安排休息与作息时间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00" b="14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定时休息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每驾驶2小时应停车休息10-15分钟，活动身体，缓解疲劳。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避免连续驾驶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连续驾驶时间不应超过4小时，之后应停车休息至少20分钟。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合理安排行程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提前规划好行程，留出充足的休息时间，避免匆忙赶路。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休息时间的规划与管理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每晚应保证7-8小时的高质量睡眠，确保身体得到充分休息。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避免刺激性饮品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睡前6小时内避免饮用咖啡、茶等刺激性饮品，以免影响睡眠质量。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睡前放松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睡前进行深呼吸、冥想等放松活动，有助于快速进入深度睡眠。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高效睡眠策略与技巧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https://d.book118.com/978126055027006026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2024-09-03T06:40:11.649</cp:lastPrinted>
  <dcterms:created xsi:type="dcterms:W3CDTF">2024-09-02T22:40:11Z</dcterms:created>
  <dcterms:modified xsi:type="dcterms:W3CDTF">2024-09-02T22:40:13Z</dcterms:modified>
</cp:coreProperties>
</file>