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QPSGQ+MS-UIGothic"/>
      <p:regular r:id="rId20"/>
    </p:embeddedFont>
    <p:embeddedFont>
      <p:font typeface="IMIODL+DABKRP+ArialMT"/>
      <p:regular r:id="rId21"/>
    </p:embeddedFont>
    <p:embeddedFont>
      <p:font typeface="QLBOLW+RMQEKJ+MicrosoftYaHei-Bold"/>
      <p:regular r:id="rId22"/>
    </p:embeddedFont>
    <p:embeddedFont>
      <p:font typeface="UIGCLF+FCMDPF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C364D-9C02-4187-8A24-DD357A11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8B04D-131F-4F00-B613-FCF02BB5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BB5E2-7FD9-4279-AF1C-994C829B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0B6FE-8213-4486-963D-92721457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03B5C-380A-4B63-893A-160B24D5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D9EB1-F708-48D7-A41C-56CF793F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D4BBE-FCED-4747-A645-BD554DDE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BA06F-6A4B-405A-A2CB-18D600F2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F9E00-828A-40DD-9018-E0321A41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57147-B0DE-442B-9D98-DFF8DA458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E5387-03DA-4A94-8C68-EF07A324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612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075" y="2772295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CQPSGQ+MS-UIGothic"/>
                <a:cs typeface="CQPSGQ+MS-UIGothic"/>
              </a:rPr>
              <a:t>手机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购买</a:t>
            </a:r>
            <a:r>
              <a:rPr sz="4950">
                <a:solidFill>
                  <a:srgbClr val="CB3600"/>
                </a:solidFill>
                <a:latin typeface="CQPSGQ+MS-UIGothic"/>
                <a:cs typeface="CQPSGQ+MS-UIGothic"/>
              </a:rPr>
              <a:t>的方案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CQPSGQ+MS-UIGothic"/>
                <a:cs typeface="CQPSG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CQPSGQ+MS-UIGothic"/>
                <a:cs typeface="CQPSGQ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IMIODL+DABKRP+ArialMT"/>
                <a:cs typeface="IMIODL+DABKRP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CQPSGQ+MS-UIGothic"/>
                <a:cs typeface="CQPSGQ+MS-UIGothic"/>
              </a:rPr>
              <a:t>手机基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8C1610"/>
                </a:solidFill>
                <a:latin typeface="CQPSGQ+MS-UIGothic"/>
                <a:cs typeface="CQPSGQ+MS-UIGothic"/>
              </a:rPr>
              <a:t>知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LBOLW+RMQEKJ+MicrosoftYaHei-Bold"/>
                <a:cs typeface="QLBOLW+RMQEK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手机基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知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手机的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294" y="1640006"/>
            <a:ext cx="2609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1983</a:t>
            </a:r>
            <a:r>
              <a:rPr sz="2300" spc="14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-1993</a:t>
            </a:r>
            <a:r>
              <a:rPr sz="2300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78875" y="1640006"/>
            <a:ext cx="2609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1993</a:t>
            </a:r>
            <a:r>
              <a:rPr sz="2300" spc="14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-2003</a:t>
            </a:r>
            <a:r>
              <a:rPr sz="2300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9619" y="2240017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代，手机体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大，价格昂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049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GSM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络时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代，手机价格逐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降低，普及率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提高。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96975" y="4411781"/>
            <a:ext cx="2609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2003</a:t>
            </a:r>
            <a:r>
              <a:rPr sz="2300" spc="14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  <a:r>
              <a:rPr sz="2300" spc="15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-2013</a:t>
            </a:r>
            <a:r>
              <a:rPr sz="2300">
                <a:solidFill>
                  <a:srgbClr val="EB554D"/>
                </a:solidFill>
                <a:latin typeface="CQPSGQ+MS-UIGothic"/>
                <a:cs typeface="CQPSGQ+MS-UIGothic"/>
              </a:rPr>
              <a:t>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60180" y="4411781"/>
            <a:ext cx="2050250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2013</a:t>
            </a:r>
            <a:r>
              <a:rPr sz="2300" spc="20">
                <a:solidFill>
                  <a:srgbClr val="EB554D"/>
                </a:solidFill>
                <a:latin typeface="CQPSGQ+MS-UIGothic"/>
                <a:cs typeface="CQPSGQ+MS-UIGothic"/>
              </a:rPr>
              <a:t>年至今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智能手机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代，手机除了通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讯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功能，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增加</a:t>
            </a:r>
          </a:p>
          <a:p>
            <a:pPr marL="1905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公等功能。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代，智能手机普及，手机成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生活中不可或缺的工具。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手机的分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6135" y="423227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功能机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智能手机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1509" y="4232271"/>
            <a:ext cx="96869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1550" spc="20">
                <a:solidFill>
                  <a:srgbClr val="EB554D"/>
                </a:solidFill>
                <a:latin typeface="CQPSGQ+MS-UIGothic"/>
                <a:cs typeface="CQPSGQ+MS-UIGothic"/>
              </a:rPr>
              <a:t>手机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54747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价格低，待机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时间长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，适用于老年人、学生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功能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大，可以安装各种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用程序，适合年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人、商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人士等群体。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1255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支持</a:t>
            </a:r>
            <a:r>
              <a:rPr sz="1350">
                <a:solidFill>
                  <a:srgbClr val="02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，速度快，延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迟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低，适合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络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速度有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高要求的用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1990" y="49915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等群体。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4887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手机与物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网的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317521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2300" spc="20">
                <a:solidFill>
                  <a:srgbClr val="EB554D"/>
                </a:solidFill>
                <a:latin typeface="CQPSGQ+MS-UIGothic"/>
                <a:cs typeface="CQPSGQ+MS-UIGothic"/>
              </a:rPr>
              <a:t>手机的</a:t>
            </a:r>
            <a:r>
              <a:rPr sz="2300" spc="2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EB554D"/>
                </a:solidFill>
                <a:latin typeface="CQPSGQ+MS-UIGothic"/>
                <a:cs typeface="CQPSGQ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79716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速度快、延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迟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低，使得</a:t>
            </a:r>
            <a:r>
              <a:rPr sz="150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手机成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了未来手机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。目前，各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大手机厂商都在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极推出</a:t>
            </a:r>
            <a:r>
              <a:rPr sz="150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手机。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CQPSGQ+MS-UIGothic"/>
                <a:cs typeface="CQPSGQ+MS-UIGothic"/>
              </a:rPr>
              <a:t>物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联</a:t>
            </a:r>
            <a:r>
              <a:rPr sz="2300" spc="23">
                <a:solidFill>
                  <a:srgbClr val="EB554D"/>
                </a:solidFill>
                <a:latin typeface="CQPSGQ+MS-UIGothic"/>
                <a:cs typeface="CQPSGQ+MS-UIGothic"/>
              </a:rPr>
              <a:t>网的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EB554D"/>
                </a:solidFill>
                <a:latin typeface="CQPSGQ+MS-UIGothic"/>
                <a:cs typeface="CQPSGQ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726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物与物之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接和智能化控制，</a:t>
            </a:r>
            <a:r>
              <a:rPr sz="150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提供了更好的支持。未来，手机与物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合将会更加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更加智能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QPSGQ+MS-UIGothic"/>
                <a:cs typeface="CQPSGQ+MS-UIGothic"/>
              </a:rPr>
              <a:t>化和便捷的生活方式。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LBOLW+RMQEKJ+MicrosoftYaHei-Bold"/>
                <a:cs typeface="QLBOLW+RMQEK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购买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手机考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虑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品牌与型号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知名品牌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手机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虑选择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知名品牌，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如苹果、三星、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华为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、小米等，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些品牌有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好的市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口碑和售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保障。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型号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具体型号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，可以根据个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人需求和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，如手机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性能、拍照效果、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航、存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容量等。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性能参数与配置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CQPSGQ+MS-UIGothic"/>
                <a:cs typeface="CQPSGQ+MS-UIGothic"/>
              </a:rPr>
              <a:t>屏幕</a:t>
            </a:r>
            <a:r>
              <a:rPr sz="1550" spc="25">
                <a:solidFill>
                  <a:srgbClr val="F35735"/>
                </a:solidFill>
                <a:latin typeface="SimSun"/>
                <a:cs typeface="SimSun"/>
              </a:rPr>
              <a:t>显</a:t>
            </a:r>
            <a:r>
              <a:rPr sz="1550">
                <a:solidFill>
                  <a:srgbClr val="F35735"/>
                </a:solidFill>
                <a:latin typeface="CQPSGQ+MS-UIGothic"/>
                <a:cs typeface="CQPSGQ+MS-UIGothic"/>
              </a:rPr>
              <a:t>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7185"/>
                </a:solidFill>
                <a:latin typeface="CQPSGQ+MS-UIGothic"/>
                <a:cs typeface="CQPSGQ+MS-UIGothic"/>
              </a:rPr>
              <a:t>池</a:t>
            </a: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续</a:t>
            </a:r>
            <a:r>
              <a:rPr sz="1550">
                <a:solidFill>
                  <a:srgbClr val="FF7185"/>
                </a:solidFill>
                <a:latin typeface="CQPSGQ+MS-UIGothic"/>
                <a:cs typeface="CQPSGQ+MS-UIGothic"/>
              </a:rPr>
              <a:t>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关注手机屏幕分辨率和色彩准确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76034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虑购买电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池容量大且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航能力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的手机，以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使用的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03979" y="2450953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度，以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得更好的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LBOLW+RMQEKJ+MicrosoftYaHei-Bold"/>
                <a:cs typeface="QLBOLW+RMQEKJ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LBOLW+RMQEKJ+MicrosoftYaHei-Bold"/>
                <a:cs typeface="QLBOLW+RMQEKJ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LBOLW+RMQEKJ+MicrosoftYaHei-Bold"/>
                <a:cs typeface="QLBOLW+RMQEKJ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LBOLW+RMQEKJ+MicrosoftYaHei-Bold"/>
                <a:cs typeface="QLBOLW+RMQEKJ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93164" y="4297040"/>
            <a:ext cx="1313186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CPU</a:t>
            </a:r>
            <a:r>
              <a:rPr sz="1550" spc="18">
                <a:solidFill>
                  <a:srgbClr val="EB554D"/>
                </a:solidFill>
                <a:latin typeface="CQPSGQ+MS-UIGothic"/>
                <a:cs typeface="CQPSGQ+MS-UIGothic"/>
              </a:rPr>
              <a:t>与内存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4145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CQPSGQ+MS-UIGothic"/>
                <a:cs typeface="CQPSGQ+MS-UIGothic"/>
              </a:rPr>
              <a:t>拍照功能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88085" y="4722348"/>
            <a:ext cx="276573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虑购买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搭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高性能</a:t>
            </a:r>
            <a:r>
              <a:rPr sz="1350">
                <a:solidFill>
                  <a:srgbClr val="020000"/>
                </a:solidFill>
                <a:latin typeface="UIGCLF+FCMDPF+MicrosoftYaHei"/>
                <a:cs typeface="UIGCLF+FCMDPF+MicrosoftYaHei"/>
              </a:rPr>
              <a:t>CPU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大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内存的手机，以确保手机运行流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和多任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务处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理能力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5894" y="4722348"/>
            <a:ext cx="276034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考察手机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像素和拍照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件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功能，以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得更好的拍照效果。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价格与性价比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价格范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手机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算和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需求，以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合适价位的手机。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QPSGQ+MS-UIGothic"/>
                <a:cs typeface="CQPSGQ+MS-UIGothic"/>
              </a:rPr>
              <a:t>性价比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在价格与性能之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间进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衡，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价比高的手机。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渠道与售后服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3563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购买</a:t>
            </a: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1755628"/>
            <a:ext cx="939626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渠道，如官方网站、授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权经销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商或大型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连锁电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器店，以确保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到正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品和享受售后服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366839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CQPSGQ+MS-UIGothic"/>
                <a:cs typeface="CQPSGQ+MS-UIGothic"/>
              </a:rPr>
              <a:t>售后服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39289" y="4067663"/>
            <a:ext cx="959343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了解手机品牌的售后服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政策，包括保修期限、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修范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和退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换货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政策等，以便在遇到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得到及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000"/>
                </a:solidFill>
                <a:latin typeface="CQPSGQ+MS-UIGothic"/>
                <a:cs typeface="CQPSGQ+MS-UIGothic"/>
              </a:rPr>
              <a:t>解决。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LBOLW+RMQEKJ+MicrosoftYaHei-Bold"/>
                <a:cs typeface="QLBOLW+RMQEK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219063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手机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购买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考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虑</a:t>
            </a:r>
            <a:r>
              <a:rPr sz="4500">
                <a:solidFill>
                  <a:srgbClr val="982900"/>
                </a:solidFill>
                <a:latin typeface="CQPSGQ+MS-UIGothic"/>
                <a:cs typeface="CQPSGQ+MS-UIGothic"/>
              </a:rPr>
              <a:t>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4887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覆盖与信号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61663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2300" spc="23">
                <a:solidFill>
                  <a:srgbClr val="FFFFFF"/>
                </a:solidFill>
                <a:latin typeface="CQPSGQ+MS-UIGothic"/>
                <a:cs typeface="CQPSGQ+MS-UIGothic"/>
              </a:rPr>
              <a:t>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FFFFFF"/>
                </a:solidFill>
                <a:latin typeface="CQPSGQ+MS-UIGothic"/>
                <a:cs typeface="CQPSGQ+MS-UIGothic"/>
              </a:rPr>
              <a:t>覆盖范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13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手机前，需要了解当前城市或区域的</a:t>
            </a:r>
            <a:r>
              <a:rPr sz="1350">
                <a:solidFill>
                  <a:srgbClr val="FFFFFF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覆盖情况，包括不同运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的网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覆盖范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和信号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02279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FFFFFF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2300" spc="20">
                <a:solidFill>
                  <a:srgbClr val="FFFFFF"/>
                </a:solidFill>
                <a:latin typeface="CQPSGQ+MS-UIGothic"/>
                <a:cs typeface="CQPSGQ+MS-UIGothic"/>
              </a:rPr>
              <a:t>信号</a:t>
            </a:r>
            <a:r>
              <a:rPr sz="2300" spc="18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FFFFFF"/>
                </a:solidFill>
                <a:latin typeface="CQPSGQ+MS-UIGothic"/>
                <a:cs typeface="CQPSGQ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13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了解</a:t>
            </a:r>
            <a:r>
              <a:rPr sz="1350">
                <a:solidFill>
                  <a:srgbClr val="FFFFFF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的信号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定性、速度和延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迟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等指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些因素将直接影响</a:t>
            </a:r>
            <a:r>
              <a:rPr sz="1350">
                <a:solidFill>
                  <a:srgbClr val="FFFFFF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手机的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6504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手机性能与配置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CQPSGQ+MS-UIGothic"/>
                <a:cs typeface="CQPSGQ+MS-UIGothic"/>
              </a:rPr>
              <a:t>手机性能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手机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手机的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理器、内存、存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硬件配置，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些因素将直接影响手机的运行速度和存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75437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2000" spc="10">
                <a:solidFill>
                  <a:srgbClr val="EB554D"/>
                </a:solidFill>
                <a:latin typeface="CQPSGQ+MS-UIGothic"/>
                <a:cs typeface="CQPSGQ+MS-UIGothic"/>
              </a:rPr>
              <a:t>模</a:t>
            </a:r>
            <a:r>
              <a:rPr sz="2000" spc="10">
                <a:solidFill>
                  <a:srgbClr val="EB554D"/>
                </a:solidFill>
                <a:latin typeface="SimSun"/>
                <a:cs typeface="SimSun"/>
              </a:rPr>
              <a:t>块</a:t>
            </a:r>
            <a:r>
              <a:rPr sz="2000" spc="10">
                <a:solidFill>
                  <a:srgbClr val="EB554D"/>
                </a:solidFill>
                <a:latin typeface="CQPSGQ+MS-UIGothic"/>
                <a:cs typeface="CQPSGQ+MS-UIGothic"/>
              </a:rPr>
              <a:t>配置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028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了解手机是否支持</a:t>
            </a:r>
            <a:r>
              <a:rPr sz="135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，以及支持的</a:t>
            </a:r>
            <a:r>
              <a:rPr sz="1350">
                <a:solidFill>
                  <a:srgbClr val="000000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段和天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数量等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514843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QPSGQ+MS-UIGothic"/>
                <a:cs typeface="CQPSGQ+MS-UIGothic"/>
              </a:rPr>
              <a:t>配置信息。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4887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QLBOLW+RMQEKJ+MicrosoftYaHei-Bold"/>
                <a:cs typeface="QLBOLW+RMQEKJ+MicrosoftYaHei-Bold"/>
              </a:rPr>
              <a:t>5G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套餐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资费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EB554D"/>
                </a:solidFill>
                <a:latin typeface="CQPSGQ+MS-UIGothic"/>
                <a:cs typeface="CQPSGQ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PSGQ+MS-UIGothic"/>
                <a:cs typeface="CQPSGQ+MS-UIGothic"/>
              </a:rPr>
              <a:t>套餐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资费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费</a:t>
            </a:r>
            <a:r>
              <a:rPr sz="2000" spc="15">
                <a:solidFill>
                  <a:srgbClr val="EB554D"/>
                </a:solidFill>
                <a:latin typeface="CQPSGQ+MS-UIGothic"/>
                <a:cs typeface="CQPSGQ+MS-UIGothic"/>
              </a:rPr>
              <a:t>用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EB554D"/>
                </a:solidFill>
                <a:latin typeface="CQPSGQ+MS-UIGothic"/>
                <a:cs typeface="CQPSGQ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069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UIGCLF+FCMDPF+MicrosoftYaHei"/>
                <a:cs typeface="UIGCLF+FCMDPF+MicrosoftYaHei"/>
              </a:rPr>
              <a:t>5G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手机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，需要了解不同运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商的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套餐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资费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和流量用量，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适合自己的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QPSGQ+MS-UIGothic"/>
                <a:cs typeface="CQPSGQ+MS-UIGothic"/>
              </a:rPr>
              <a:t>套餐。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考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如何合理分配套餐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资费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，例如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机、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话费补贴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等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惠活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，以降低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CQPSGQ+MS-UIGothic"/>
                <a:cs typeface="CQPSGQ+MS-UIGothic"/>
              </a:rPr>
              <a:t>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LBOLW+RMQEKJ+MicrosoftYaHei-Bold"/>
                <a:cs typeface="QLBOLW+RMQEKJ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https://d.book118.com/978126126055006032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CQPSGQ+MS-UIGothic</vt:lpstr>
      <vt:lpstr>SimSun</vt:lpstr>
      <vt:lpstr>IMIODL+DABKRP+ArialMT</vt:lpstr>
      <vt:lpstr>Times New Roman</vt:lpstr>
      <vt:lpstr>QLBOLW+RMQEKJ+MicrosoftYaHei-Bold</vt:lpstr>
      <vt:lpstr>UIGCLF+FCMDPF+MicrosoftYaHei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2024-09-09T21:28:00.651</cp:lastPrinted>
  <dcterms:created xsi:type="dcterms:W3CDTF">2024-09-09T13:28:00Z</dcterms:created>
  <dcterms:modified xsi:type="dcterms:W3CDTF">2024-09-09T13:28:01Z</dcterms:modified>
</cp:coreProperties>
</file>