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84EA0-5C64-41E0-8493-0ECB83CC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7526E-A9E0-4123-A5DF-859E23A2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F4410-94EE-418C-BAA9-B659E283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DB32F-8AAA-4F53-BA58-D9EBBEB0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E8344-D943-4E55-8266-F99AFB40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603EC-4355-4785-8F3E-CB5B2CAE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E2A83-4A08-4C4A-80A6-67157DD3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F2392-8B7D-4196-B09F-4FA3F3D9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A3437-D242-4527-A3A7-D6AD6433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8D0E-55D4-41E8-BD9A-1122F0071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92D6-EEC2-4C05-9604-917B31590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003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中小学生心理健康教育是指根据中小学生心理发展的特点，运用心理学、教育学等学科的理论和技术，通过开展一系列心理健康教育活动，帮助学生形成良好的心理素质，促进其身心健康发展。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中小学生心理健康教育具有针对性、系统性、科学性和实践性等特点，旨在解决学生在成长过程中遇到的心理问题，提高其心理素质和适应能力。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38" r="19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14" r="106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心理健康教育有助于学生了解自己的心理状况，增强自我认知和自我调节能力，预防和解决心理问题，促进身心健康。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良好的心理素质能够帮助学生更好地应对学习压力和挑战，提高学习效率和学习成绩。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心理健康教育有助于培养学生的自信心、积极心态和良好品德，增强其社会适应能力和人际交往能力。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培养良好品德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心理健康教育能够及早发现学生的心理问题，及时采取干预措施，预防和解决心理障碍。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当前教育现状与问题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当前我国中小学校普遍开展了心理健康教育，但发展水平参差不齐，部分学校存在教育理念落后、教育内容陈旧、教育方法不当等问题。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教育观念偏差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部分学校和家长过于关注学生的学业成绩，忽视了学生的心理健康发展。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部分学校缺乏专业的心理健康教育师资和教学资源，导致教育质量不高。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教育内容片面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部分学校的心理健康教育内容过于片面，缺乏针对性和实效性。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中小学生常见心理问题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学习压力问题是中小学生最常见的心理问题之一，主要由于学业负担过重、考试焦虑等原因导致。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学习压力问题表现为对学习感到焦虑、厌倦、无助等负面情绪，可能影响学生的注意力和专注力，进而影响学习效果。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625" r="2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减轻学业负担、调整学习方法和策略、提高学习效率、加强心理疏导和辅导等。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61" b="72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人际关系问题也是中小学生常见的心理问题之一，主要表现在与同学、老师和家长之间的沟通障碍和冲突。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人际关系问题表现为孤独、不合群、易怒、攻击性行为等，可能影响学生的社交能力和情感发展。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加强沟通技巧培训、开展团队活动和集体活动、建立信任和亲密关系、提供心理咨询和支持等。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自我认知问题表现为自我评价过低或过高，缺乏自信和自尊心。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自我认知问题可能导致学生缺乏自我价值感和成就感，影响学习和生活的发展。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引导学生正确认识自己、培养自信心和自尊心、提供成功体验和鼓励等。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情绪管理问题表现为情绪不稳定、易怒、焦虑、抑郁等。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7" b="53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14" r="1401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情绪管理问题可能影响学生的情感表达和情感交流，导致人际关系紧张和学习困难。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提供情绪调节技巧培训、开展情感教育活动、加强心理疏导和辅导等。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网络成瘾可能导致学生沉迷于虚拟世界，忽视现实生活和学习，影响身心健康和人际关系。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网络成瘾问题是指过度使用网络，对学习和生活造成负面影响。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限制学生使用网络的时间和内容、加强家长监管和引导、开展心理健康教育活动等。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38" r="100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333" r="3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网络成瘾问题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中小学生心理健康教育策略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关注孩子的情感需求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家长应关注孩子的情感变化，了解他们的内心需求，积极与孩子沟通，帮助他们解决心理问题。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培养孩子的自我调节能力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家长可以教给孩子一些自我调节情绪的方法，如深呼吸、放松训练等，帮助他们更好地应对压力和情绪波动。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建立良好的家庭氛围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家长应营造和谐、关爱、支持的家庭氛围，让孩子感受到家庭的温暖和安全感。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家庭教育的策略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https://d.book118.com/978130033142006036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2024-09-16T13:04:19.083</cp:lastPrinted>
  <dcterms:created xsi:type="dcterms:W3CDTF">2024-09-16T05:04:19Z</dcterms:created>
  <dcterms:modified xsi:type="dcterms:W3CDTF">2024-09-16T05:04:21Z</dcterms:modified>
</cp:coreProperties>
</file>