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AA843-C512-41DF-9F93-03CD96185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F6907-1A62-4C2A-BBB9-053F6CE13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018D6-D22D-4B52-89B8-37E08B8ED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396EB-9830-4436-A398-5E2FA03B8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FF56B3-71C0-4EC7-99E0-6DE8E0F28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5A9845-3FCD-4AF9-A439-685255C36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17F29B-F8DD-4848-940B-1089798DD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45E64-660F-4354-9705-0B9F2CE42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7A81E-ACDE-478F-9A1F-080F1AEBB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A03DF-3453-46ED-869B-EC35C29B1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FB72E-C175-4BCD-899F-4647D2771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30047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新职工安全生产教育培训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新职工安全教育培训的重要性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新职工安全教育培训的内容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新职工安全教育培训的方式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新职工安全教育培训的考核与反馈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新职工安全教育培训的案例分析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新职工安全教育培训的重要性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https://d.book118.com/978130047127006022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2024-08-29T02:56:45.663</cp:lastPrinted>
  <dcterms:created xsi:type="dcterms:W3CDTF">2024-08-28T18:56:45Z</dcterms:created>
  <dcterms:modified xsi:type="dcterms:W3CDTF">2024-08-28T18:56:47Z</dcterms:modified>
</cp:coreProperties>
</file>