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1C6661-D0A6-41B7-BE04-0643C5EE8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7188F-2D78-478C-88E6-8C966B89D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E2EF7-DCF7-48E5-B4D6-408AAA680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C14944-7A59-4ABA-92FC-7676E2BE8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AF47F1-D8C8-418F-82BC-55020E812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C98868-A760-4C73-BEA4-0A456C957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03B296-C33E-4260-B21F-538D02FF8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C39A4-592E-4041-BD95-1A907BAF7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622479-71AB-4F23-B6AA-89F8544BB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67768-8092-4B1E-8307-345CEEDE7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5C4FE-A0B7-4261-A85A-F51764A73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300530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学生学习经验工作总结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学习经验回顾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学习方法总结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学习中的不足与反思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未来学习规划与展望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提升学习效果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通过总结学习经验，发现自身不足，改进学习方法，从而提高学习效果和成绩。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促进个人成长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回顾学习过程中的得失，有助于培养自我反思和自我提升的能力，促进个人全面发展。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分享经验，共同进步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将个人学习经验分享给同学和老师，可以促进交流，相互借鉴，共同进步。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学习成果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学习反思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介绍个人在学习过程中采用的有效方法和技巧，如时间管理、笔记方法、复习策略等。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展示个人在学习上取得的成绩和收获，如考试成绩、获奖情况、知识技能掌握等。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分析个人在学习过程中的不足和遇到的困难，提出改进措施和解决方案。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阐述个人在未来的学习计划和目标，如提高某些方面的能力、深入学习某个领域等。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学习经验回顾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在课程学习中，我始终保持高度的专注和积极性，认真听讲，及时记录重要知识点，并主动思考问题和解决问题。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积极参与课堂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课后我会及时复习所学内容，巩固记忆，同时提前预习下一节课的内容，为课堂学习做好准备。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课后复习与预习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在遇到学习困难时，我会主动向老师或同学请教，积极寻求帮助和辅导，以便更好地掌握学习内容。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寻求帮助与辅导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课程学习经验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拓展学习资源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除了课本和课堂内容，我会积极寻找和利用其他学习资源，如图书馆、在线课程、学习网站等，以丰富自己的知识储备。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在自主学习中，我会制定详细的学习计划，明确学习目标和时间安排，以确保学习的高效进行。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自我激励与反思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在自主学习过程中，我会不断激励自己保持学习动力，同时定期反思学习方法和效果，及时调整学习策略。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自主学习经验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积极讨论与交流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我会积极参与小组讨论和交流，分享自己的观点和想法，倾听他人的意见，以达到更好的学习效果。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互相学习与帮助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在合作学习中，我和组员之间会互相学习和帮助，共同解决问题和克服困难，促进彼此的成长和进步。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在小组学习中，我会与组员明确分工，各自承担一部分任务，以确保工作的顺利进行。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合作学习经验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学习方法总结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积极参与课堂讨论，主动思考问题并寻求答案，加深对知识点的理解和记忆。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主动学习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00" r="17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多渠道获取信息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42" r="10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合理安排学习时间，制定详细的学习计划，确保按计划有序推进学习进度。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除了课本和课堂，积极利用图书馆、互联网等资源，拓宽知识面和视野。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有效的学习方法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通过寻找适合自己的学习方法和技巧，如番茄工作法、思维导图等，提高学习效率。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学习效率低下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设定明确的学习目标和奖励机制，激发自己的学习动力，保持持续的学习热情。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学习动力不足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向老师、同学或在线社区寻求帮助，共同探讨和解决问题，加深对知识点的理解。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遇到难题无法解决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学习中的困惑与解决方法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定期回顾自己的学习过程和方法，发现问题并及时调整，不断优化学习方法。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关注学习科学领域的最新研究成果，尝试新的学习方法和工具，如混合式学习、游戏化学习等。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尝试新的学习方法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根据自己的学习风格和需求，定制个性化的学习策略和方法，提高学习效果。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个性化学习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学习方法的改进与优化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https://d.book118.com/978130053006006036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2024-09-15T03:31:17.274</cp:lastPrinted>
  <dcterms:created xsi:type="dcterms:W3CDTF">2024-09-14T19:31:17Z</dcterms:created>
  <dcterms:modified xsi:type="dcterms:W3CDTF">2024-09-14T19:31:19Z</dcterms:modified>
</cp:coreProperties>
</file>