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3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B4B25-4292-4C8B-83BE-52E5A5C21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8AA1C-ADA5-4A94-9EAD-6B4C69336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D808F-3C9D-4D3F-8465-29BCD242D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5D58E-CC4F-4376-8C43-55BAC1CD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6D658-8010-484D-AB01-57F637D8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ABD6AE-5EF7-4A2B-BB78-263C70642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BCF3A-676C-4580-A014-77E5384C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3BB77-1775-4260-9ECA-A2AC37EB0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5B4B4-A0E8-4D05-AF71-A894B99DF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B5869-E218-4E8C-BB60-3B8202414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3D066-F31A-4B82-BFD7-042515325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330" r:id="rId2"/>
    <p:sldLayoutId id="2147496331" r:id="rId3"/>
    <p:sldLayoutId id="2147496332" r:id="rId4"/>
    <p:sldLayoutId id="2147496333" r:id="rId5"/>
    <p:sldLayoutId id="2147496334" r:id="rId6"/>
    <p:sldLayoutId id="2147496335" r:id="rId7"/>
    <p:sldLayoutId id="2147496336" r:id="rId8"/>
    <p:sldLayoutId id="2147496337" r:id="rId9"/>
    <p:sldLayoutId id="2147496338" r:id="rId10"/>
    <p:sldLayoutId id="21474963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014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FAE客服工程师年度总结及下年工作展望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80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FAE客服工程师2023年工作总结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80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FAE客服工程师在工作中展现的优秀品质和能力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802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FAE客服工程师在工作中需要提升的方面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80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FAE客服工程师对未来一年的工作展望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802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FAE客服工程师对团队建设和公司发展的建议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FAE客服工程师2023年工作总结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协助客户解决技术问题，提高客户满意度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开展市场调研，了解客户需求，为产品改进提供支持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配合销售团队，提供产品技术支持和解决方案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参与产品测试和优化，提升产品性能和质量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7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客户投诉处理：针对客户投诉，及时响应并解决，提高客户满意度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技术支持能力：不断提升自身技术水平，满足客户的技术需求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团队协作能力：加强与团队成员的沟通与协作，提高整体工作效率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客户关系维护：定期回访客户，了解客户需求，建立长期合作关系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客户反馈和满意度</a:t>
            </a:r>
            <a:endParaRPr lang="zh-CN" altLang="en-US"/>
          </a:p>
        </p:txBody>
      </p:sp>
      <p:sp>
        <p:nvSpPr>
          <p:cNvPr id="1049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客户反馈处理及时率达到98%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客户回访率达到100%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客户投诉解决率达到90%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客户满意度提升至95%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完成项目数量及质量评估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个人技能提升与学习成果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与团队成员的协作与沟通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遇到的问题及解决方案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8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FAE客服工程师在工作中展现的优秀品质和能力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专业技能和知识</a:t>
            </a:r>
            <a:endParaRPr lang="zh-CN" altLang="en-US"/>
          </a:p>
        </p:txBody>
      </p:sp>
      <p:sp>
        <p:nvSpPr>
          <p:cNvPr id="10493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熟练掌握产品知识和应用，能够快速解决客户问题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具备快速学习新技术的能力，不断更新自己的知识储备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具备团队协作和项目管理能力，能够高效完成工作任务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具备良好的沟通技巧和表达能力，能够与客户建立良好关系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沟通能力和团队协作</a:t>
            </a:r>
            <a:endParaRPr lang="zh-CN" altLang="en-US"/>
          </a:p>
        </p:txBody>
      </p:sp>
      <p:sp>
        <p:nvSpPr>
          <p:cNvPr id="1049418" name="矩形 15"/>
          <p:cNvSpPr/>
          <p:nvPr>
            <p:custDataLst>
              <p:tags r:id="rId2"/>
            </p:custDataLst>
          </p:nvPr>
        </p:nvSpPr>
        <p:spPr>
          <a:xfrm>
            <a:off x="948119" y="231686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沟通能力：FAE客服工程师需要具备良好的沟通能力，能够清晰地表达技术问题，与客户和团队成员进行有效沟通。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17"/>
          <p:cNvSpPr/>
          <p:nvPr>
            <p:custDataLst>
              <p:tags r:id="rId3"/>
            </p:custDataLst>
          </p:nvPr>
        </p:nvSpPr>
        <p:spPr>
          <a:xfrm flipV="1">
            <a:off x="838200" y="220350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18"/>
          <p:cNvSpPr/>
          <p:nvPr>
            <p:custDataLst>
              <p:tags r:id="rId4"/>
            </p:custDataLst>
          </p:nvPr>
        </p:nvSpPr>
        <p:spPr>
          <a:xfrm flipH="1">
            <a:off x="9512654" y="299011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27"/>
          <p:cNvSpPr/>
          <p:nvPr>
            <p:custDataLst>
              <p:tags r:id="rId5"/>
            </p:custDataLst>
          </p:nvPr>
        </p:nvSpPr>
        <p:spPr>
          <a:xfrm>
            <a:off x="948119" y="431945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团队协作：FAE客服工程师需要具备团队协作精神，与其他团队成员共同协作，解决问题，提高客户满意度。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29"/>
          <p:cNvSpPr/>
          <p:nvPr>
            <p:custDataLst>
              <p:tags r:id="rId6"/>
            </p:custDataLst>
          </p:nvPr>
        </p:nvSpPr>
        <p:spPr>
          <a:xfrm flipV="1">
            <a:off x="838200" y="420609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30"/>
          <p:cNvSpPr/>
          <p:nvPr>
            <p:custDataLst>
              <p:tags r:id="rId7"/>
            </p:custDataLst>
          </p:nvPr>
        </p:nvSpPr>
        <p:spPr>
          <a:xfrm flipH="1">
            <a:off x="9512654" y="499270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问题解决和应变能力</a:t>
            </a:r>
            <a:endParaRPr lang="zh-CN" altLang="en-US"/>
          </a:p>
        </p:txBody>
      </p:sp>
      <p:sp>
        <p:nvSpPr>
          <p:cNvPr id="10494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快速定位问题：能够迅速判断客户问题的原因，提供有效的解决方案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灵活应对：面对突发情况，能够迅速调整策略，保证客户满意度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持续学习：不断学习新技术和知识，提高自己的专业水平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沟通协作：与团队成员保持良好的沟通与协作，共同解决问题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客户服务和客户体验意识</a:t>
            </a:r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具备高度的客户服务意识，能够积极主动地解决客户问题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关注客户体验，致力于提供优质的产品和服务，提升客户满意度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善于倾听客户需求，能够快速准确地理解客户意图，并提供满意的解决方案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具备快速响应能力，能够及时处理客户反馈的问题，提高客户满意度和忠诚度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58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FAE客服工程师在工作中需要提升的方面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提升技术能力和知识储备</a:t>
            </a:r>
            <a:endParaRPr lang="zh-CN" altLang="en-US"/>
          </a:p>
        </p:txBody>
      </p:sp>
      <p:sp>
        <p:nvSpPr>
          <p:cNvPr id="104964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不断学习新技术和知识，提高解决问题的能力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4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参加培训和交流活动，提升专业素养和技能水平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关注行业动态和技术发展趋势，保持敏锐的洞察力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主动寻求挑战和突破，不断拓展自己的技术领域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https://d.book118.com/978130141101006031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宋体</vt:lpstr>
      <vt:lpstr>Wingdings</vt:lpstr>
      <vt:lpstr>Office Theme</vt:lpstr>
      <vt:lpstr>FAE客服工程师年度总结及下年工作展望</vt:lpstr>
      <vt:lpstr>目录</vt:lpstr>
      <vt:lpstr>FAE客服工程师2023年工作总结</vt:lpstr>
      <vt:lpstr>完成的项目和任务</vt:lpstr>
      <vt:lpstr>遇到的问题和解决方案</vt:lpstr>
      <vt:lpstr>客户反馈和满意度</vt:lpstr>
      <vt:lpstr>自我评估和反思</vt:lpstr>
      <vt:lpstr>FAE客服工程师在工作中展现的优秀品质和能力</vt:lpstr>
      <vt:lpstr>专业技能和知识</vt:lpstr>
      <vt:lpstr>沟通能力和团队协作</vt:lpstr>
      <vt:lpstr>问题解决和应变能力</vt:lpstr>
      <vt:lpstr>客户服务和客户体验意识</vt:lpstr>
      <vt:lpstr>FAE客服工程师在工作中需要提升的方面</vt:lpstr>
      <vt:lpstr>提升技术能力和知识储备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2024-09-08T15:19:53.621</cp:lastPrinted>
  <dcterms:created xsi:type="dcterms:W3CDTF">2024-09-08T07:19:53Z</dcterms:created>
  <dcterms:modified xsi:type="dcterms:W3CDTF">2024-09-08T07:19:56Z</dcterms:modified>
</cp:coreProperties>
</file>