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194E84C-6E81-47EC-8E60-C314A2427B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FE5218-8F09-4345-9E9A-E9DFB5E9D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96CBFE-D7B7-4B10-A1F7-C3EA6697A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BB537C-1F84-4C99-835F-0199AA8DB2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4D08C9-79ED-4274-A65B-358DAFE62C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3A8931-4A45-48D9-B00B-6014BEAEF1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422D12-8411-4ACC-A2C8-BC348120D3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F72A8-8B23-4046-BBCA-EA88E90D66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E00F8F-8D6F-4FC4-AB23-A56F00731B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92AB09-70BE-4610-BE95-721C113609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7989F3-5298-448E-89AC-1D0C046E7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31005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配电网自动化</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配电网自动化概述
 配电网自动化系统构成
 配电网自动化设备与技术
 配电网自动化通信技术
 配电网自动化控制技术
 配电网自动化优化策略
 配电网自动化实践案例
 配电网自动化发展趋势</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配电网自动化概述</a:t>
            </a:r>
          </a:p>
        </p:txBody>
      </p:sp>
      <p:sp>
        <p:nvSpPr>
          <p:cNvPr id="3" name="Subtitle 2"/>
          <p:cNvSpPr>
            <a:spLocks noGrp="1"/>
          </p:cNvSpPr>
          <p:nvPr>
            <p:ph type="subTitle" idx="1"/>
          </p:nvPr>
        </p:nvSpPr>
        <p:spPr/>
        <p:txBody>
          <a:bodyPr/>
          <a:lstStyle/>
          <a:p>
            <a:r>
              <a:t>配电网自动化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配电网自动化概述</a:t>
            </a:r>
          </a:p>
        </p:txBody>
      </p:sp>
      <p:sp>
        <p:nvSpPr>
          <p:cNvPr id="3" name="Text Placeholder 2"/>
          <p:cNvSpPr>
            <a:spLocks noGrp="1"/>
          </p:cNvSpPr>
          <p:nvPr>
            <p:ph type="body" idx="1"/>
          </p:nvPr>
        </p:nvSpPr>
        <p:spPr/>
        <p:txBody>
          <a:bodyPr/>
          <a:lstStyle/>
          <a:p>
            <a:r>
              <a:t>配电网自动化的定义和重要性</a:t>
            </a:r>
          </a:p>
        </p:txBody>
      </p:sp>
      <p:sp>
        <p:nvSpPr>
          <p:cNvPr id="4" name="Content Placeholder 3"/>
          <p:cNvSpPr>
            <a:spLocks noGrp="1"/>
          </p:cNvSpPr>
          <p:nvPr>
            <p:ph sz="half" idx="2"/>
          </p:nvPr>
        </p:nvSpPr>
        <p:spPr/>
        <p:txBody>
          <a:bodyPr/>
          <a:lstStyle/>
          <a:p>
            <a:r>
              <a:t>1.配电网自动化是指利用自动化技术和设备对配电网进行监测、控制、分析和优化，提高供电可靠性和效率。</a:t>
            </a:r>
          </a:p>
          <a:p>
            <a:r>
              <a:t>2.随着电力需求的增长和能源结构的转变，配电网自动化成为电力系统现代化的重要组成部分。</a:t>
            </a:r>
          </a:p>
          <a:p/>
        </p:txBody>
      </p:sp>
      <p:sp>
        <p:nvSpPr>
          <p:cNvPr id="5" name="Text Placeholder 4"/>
          <p:cNvSpPr>
            <a:spLocks noGrp="1"/>
          </p:cNvSpPr>
          <p:nvPr>
            <p:ph type="body" idx="3"/>
          </p:nvPr>
        </p:nvSpPr>
        <p:spPr/>
        <p:txBody>
          <a:bodyPr/>
          <a:lstStyle/>
          <a:p>
            <a:r>
              <a:t>配电网自动化的主要功能和特点</a:t>
            </a:r>
          </a:p>
        </p:txBody>
      </p:sp>
      <p:sp>
        <p:nvSpPr>
          <p:cNvPr id="6" name="Content Placeholder 5"/>
          <p:cNvSpPr>
            <a:spLocks noGrp="1"/>
          </p:cNvSpPr>
          <p:nvPr>
            <p:ph sz="half" idx="4"/>
          </p:nvPr>
        </p:nvSpPr>
        <p:spPr/>
        <p:txBody>
          <a:bodyPr/>
          <a:lstStyle/>
          <a:p>
            <a:r>
              <a:t>1.配电网自动化的主要功能包括：数据采集与监控、故障定位与隔离、负荷管理、无功补偿等。</a:t>
            </a:r>
          </a:p>
          <a:p>
            <a:r>
              <a:t>2.配电网自动化的特点包括：高效性、可靠性、经济性、可扩展性等。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配电网自动化概述</a:t>
            </a:r>
          </a:p>
        </p:txBody>
      </p:sp>
      <p:sp>
        <p:nvSpPr>
          <p:cNvPr id="3" name="Text Placeholder 2"/>
          <p:cNvSpPr>
            <a:spLocks noGrp="1"/>
          </p:cNvSpPr>
          <p:nvPr>
            <p:ph type="body" idx="1"/>
          </p:nvPr>
        </p:nvSpPr>
        <p:spPr/>
        <p:txBody>
          <a:bodyPr/>
          <a:lstStyle/>
          <a:p>
            <a:r>
              <a:t>配电网自动化的技术架构和系统组成</a:t>
            </a:r>
          </a:p>
        </p:txBody>
      </p:sp>
      <p:sp>
        <p:nvSpPr>
          <p:cNvPr id="4" name="Content Placeholder 3"/>
          <p:cNvSpPr>
            <a:spLocks noGrp="1"/>
          </p:cNvSpPr>
          <p:nvPr>
            <p:ph sz="half" idx="2"/>
          </p:nvPr>
        </p:nvSpPr>
        <p:spPr/>
        <p:txBody>
          <a:bodyPr/>
          <a:lstStyle/>
          <a:p>
            <a:r>
              <a:t>1.配电网自动化的技术架构包括主站系统、子站系统和终端设备等部分，实现信息的采集、传输、处理和应用。</a:t>
            </a:r>
          </a:p>
          <a:p>
            <a:r>
              <a:t>2.配电网自动化的系统组成包括硬件系统、软件系统和通信系统等，确保系统的稳定性和可靠性。</a:t>
            </a:r>
          </a:p>
          <a:p/>
        </p:txBody>
      </p:sp>
      <p:sp>
        <p:nvSpPr>
          <p:cNvPr id="5" name="Text Placeholder 4"/>
          <p:cNvSpPr>
            <a:spLocks noGrp="1"/>
          </p:cNvSpPr>
          <p:nvPr>
            <p:ph type="body" idx="3"/>
          </p:nvPr>
        </p:nvSpPr>
        <p:spPr/>
        <p:txBody>
          <a:bodyPr/>
          <a:lstStyle/>
          <a:p>
            <a:r>
              <a:t>配电网自动化的应用场景和案例分析</a:t>
            </a:r>
          </a:p>
        </p:txBody>
      </p:sp>
      <p:sp>
        <p:nvSpPr>
          <p:cNvPr id="6" name="Content Placeholder 5"/>
          <p:cNvSpPr>
            <a:spLocks noGrp="1"/>
          </p:cNvSpPr>
          <p:nvPr>
            <p:ph sz="half" idx="4"/>
          </p:nvPr>
        </p:nvSpPr>
        <p:spPr/>
        <p:txBody>
          <a:bodyPr/>
          <a:lstStyle/>
          <a:p>
            <a:r>
              <a:t>1.配电网自动化的应用场景包括城市配电网、农村配电网、工业配电网等，提高供电质量和可靠性。</a:t>
            </a:r>
          </a:p>
          <a:p>
            <a:r>
              <a:t>2.案例分析介绍了配电网自动化在不同场景下的应用效果和效益，验证了系统的可行性和有效性。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配电网自动化概述</a:t>
            </a:r>
          </a:p>
        </p:txBody>
      </p:sp>
      <p:sp>
        <p:nvSpPr>
          <p:cNvPr id="3" name="Text Placeholder 2"/>
          <p:cNvSpPr>
            <a:spLocks noGrp="1"/>
          </p:cNvSpPr>
          <p:nvPr>
            <p:ph type="body" idx="1"/>
          </p:nvPr>
        </p:nvSpPr>
        <p:spPr/>
        <p:txBody>
          <a:bodyPr/>
          <a:lstStyle/>
          <a:p>
            <a:r>
              <a:t>配电网自动化的发展趋势和前沿技术</a:t>
            </a:r>
          </a:p>
        </p:txBody>
      </p:sp>
      <p:sp>
        <p:nvSpPr>
          <p:cNvPr id="4" name="Content Placeholder 3"/>
          <p:cNvSpPr>
            <a:spLocks noGrp="1"/>
          </p:cNvSpPr>
          <p:nvPr>
            <p:ph sz="half" idx="2"/>
          </p:nvPr>
        </p:nvSpPr>
        <p:spPr/>
        <p:txBody>
          <a:bodyPr/>
          <a:lstStyle/>
          <a:p>
            <a:r>
              <a:t>1.配电网自动化的发展趋势包括人工智能、物联网、5G等技术的应用，推动系统向智能化、高效化方向发展。</a:t>
            </a:r>
          </a:p>
          <a:p>
            <a:r>
              <a:t>2.前沿技术包括分布式能源管理、微电网控制等，拓展配电网自动化的应用领域和功能。</a:t>
            </a:r>
          </a:p>
          <a:p/>
        </p:txBody>
      </p:sp>
      <p:sp>
        <p:nvSpPr>
          <p:cNvPr id="5" name="Text Placeholder 4"/>
          <p:cNvSpPr>
            <a:spLocks noGrp="1"/>
          </p:cNvSpPr>
          <p:nvPr>
            <p:ph type="body" idx="3"/>
          </p:nvPr>
        </p:nvSpPr>
        <p:spPr/>
        <p:txBody>
          <a:bodyPr/>
          <a:lstStyle/>
          <a:p>
            <a:r>
              <a:t>配电网自动化的实施策略和运维管理</a:t>
            </a:r>
          </a:p>
        </p:txBody>
      </p:sp>
      <p:sp>
        <p:nvSpPr>
          <p:cNvPr id="6" name="Content Placeholder 5"/>
          <p:cNvSpPr>
            <a:spLocks noGrp="1"/>
          </p:cNvSpPr>
          <p:nvPr>
            <p:ph sz="half" idx="4"/>
          </p:nvPr>
        </p:nvSpPr>
        <p:spPr/>
        <p:txBody>
          <a:bodyPr/>
          <a:lstStyle/>
          <a:p>
            <a:r>
              <a:t>1.配电网自动化的实施策略需要考虑技术、经济、社会等多方面因素，制定科学合理的实施方案。</a:t>
            </a:r>
          </a:p>
          <a:p>
            <a:r>
              <a:t>2.运维管理需要建立完善的运维体系，加强设备维护和系统管理，确保系统长期稳定运行。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配电网自动化系统构成</a:t>
            </a:r>
          </a:p>
        </p:txBody>
      </p:sp>
      <p:sp>
        <p:nvSpPr>
          <p:cNvPr id="3" name="Subtitle 2"/>
          <p:cNvSpPr>
            <a:spLocks noGrp="1"/>
          </p:cNvSpPr>
          <p:nvPr>
            <p:ph type="subTitle" idx="1"/>
          </p:nvPr>
        </p:nvSpPr>
        <p:spPr/>
        <p:txBody>
          <a:bodyPr/>
          <a:lstStyle/>
          <a:p>
            <a:r>
              <a:t>配电网自动化</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配电网自动化系统构成</a:t>
            </a:r>
          </a:p>
        </p:txBody>
      </p:sp>
      <p:sp>
        <p:nvSpPr>
          <p:cNvPr id="3" name="Text Placeholder 2"/>
          <p:cNvSpPr>
            <a:spLocks noGrp="1"/>
          </p:cNvSpPr>
          <p:nvPr>
            <p:ph type="body" idx="1"/>
          </p:nvPr>
        </p:nvSpPr>
        <p:spPr/>
        <p:txBody>
          <a:bodyPr/>
          <a:lstStyle/>
          <a:p>
            <a:r>
              <a:t>配电网自动化系统概述</a:t>
            </a:r>
          </a:p>
        </p:txBody>
      </p:sp>
      <p:sp>
        <p:nvSpPr>
          <p:cNvPr id="4" name="Content Placeholder 3"/>
          <p:cNvSpPr>
            <a:spLocks noGrp="1"/>
          </p:cNvSpPr>
          <p:nvPr>
            <p:ph sz="half" idx="2"/>
          </p:nvPr>
        </p:nvSpPr>
        <p:spPr/>
        <p:txBody>
          <a:bodyPr/>
          <a:lstStyle/>
          <a:p>
            <a:r>
              <a:t>1.配电网自动化系统是实现配电网监控、控制、分析和优化的系统。</a:t>
            </a:r>
          </a:p>
          <a:p>
            <a:r>
              <a:t>2.它由多个子系统构成，包括监控子系统、控制子系统、分析子系统等。</a:t>
            </a:r>
          </a:p>
          <a:p>
            <a:r>
              <a:t>3.配电网自动化系统的目的是提高配电网的供电可靠性、效率和经济性。</a:t>
            </a:r>
          </a:p>
          <a:p/>
        </p:txBody>
      </p:sp>
      <p:sp>
        <p:nvSpPr>
          <p:cNvPr id="5" name="Text Placeholder 4"/>
          <p:cNvSpPr>
            <a:spLocks noGrp="1"/>
          </p:cNvSpPr>
          <p:nvPr>
            <p:ph type="body" idx="3"/>
          </p:nvPr>
        </p:nvSpPr>
        <p:spPr/>
        <p:txBody>
          <a:bodyPr/>
          <a:lstStyle/>
          <a:p>
            <a:r>
              <a:t>配电网自动化系统硬件构成</a:t>
            </a:r>
          </a:p>
        </p:txBody>
      </p:sp>
      <p:sp>
        <p:nvSpPr>
          <p:cNvPr id="6" name="Content Placeholder 5"/>
          <p:cNvSpPr>
            <a:spLocks noGrp="1"/>
          </p:cNvSpPr>
          <p:nvPr>
            <p:ph sz="half" idx="4"/>
          </p:nvPr>
        </p:nvSpPr>
        <p:spPr/>
        <p:txBody>
          <a:bodyPr/>
          <a:lstStyle/>
          <a:p>
            <a:r>
              <a:t>1.配电网自动化系统的硬件包括主站系统、子站系统和终端设备等。</a:t>
            </a:r>
          </a:p>
          <a:p>
            <a:r>
              <a:t>2.主站系统用于实现全局监控和控制，子站系统用于实现局部监控和控制，终端设备用于采集数据和执行控制命令。</a:t>
            </a:r>
          </a:p>
          <a:p>
            <a:r>
              <a:t>3.硬件设备需要具备高可靠性、可扩展性和安全性等特点。</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配电网自动化系统构成</a:t>
            </a:r>
          </a:p>
        </p:txBody>
      </p:sp>
      <p:sp>
        <p:nvSpPr>
          <p:cNvPr id="3" name="Text Placeholder 2"/>
          <p:cNvSpPr>
            <a:spLocks noGrp="1"/>
          </p:cNvSpPr>
          <p:nvPr>
            <p:ph type="body" idx="1"/>
          </p:nvPr>
        </p:nvSpPr>
        <p:spPr/>
        <p:txBody>
          <a:bodyPr/>
          <a:lstStyle/>
          <a:p>
            <a:r>
              <a:t>配电网自动化系统软件构成</a:t>
            </a:r>
          </a:p>
        </p:txBody>
      </p:sp>
      <p:sp>
        <p:nvSpPr>
          <p:cNvPr id="4" name="Content Placeholder 3"/>
          <p:cNvSpPr>
            <a:spLocks noGrp="1"/>
          </p:cNvSpPr>
          <p:nvPr>
            <p:ph sz="half" idx="2"/>
          </p:nvPr>
        </p:nvSpPr>
        <p:spPr/>
        <p:txBody>
          <a:bodyPr/>
          <a:lstStyle/>
          <a:p>
            <a:r>
              <a:t>1.配电网自动化系统的软件包括操作系统、数据库系统、应用软件等。</a:t>
            </a:r>
          </a:p>
          <a:p>
            <a:r>
              <a:t>2.操作系统用于实现硬件设备的调度和管理，数据库系统用于存储和处理数据，应用软件用于实现各项功能。</a:t>
            </a:r>
          </a:p>
          <a:p>
            <a:r>
              <a:t>3.软件系统需要具备稳定性、可靠性和易用性等特点。</a:t>
            </a:r>
          </a:p>
          <a:p/>
        </p:txBody>
      </p:sp>
      <p:sp>
        <p:nvSpPr>
          <p:cNvPr id="5" name="Text Placeholder 4"/>
          <p:cNvSpPr>
            <a:spLocks noGrp="1"/>
          </p:cNvSpPr>
          <p:nvPr>
            <p:ph type="body" idx="3"/>
          </p:nvPr>
        </p:nvSpPr>
        <p:spPr/>
        <p:txBody>
          <a:bodyPr/>
          <a:lstStyle/>
          <a:p>
            <a:r>
              <a:t>配电网自动化系统通信网络</a:t>
            </a:r>
          </a:p>
        </p:txBody>
      </p:sp>
      <p:sp>
        <p:nvSpPr>
          <p:cNvPr id="6" name="Content Placeholder 5"/>
          <p:cNvSpPr>
            <a:spLocks noGrp="1"/>
          </p:cNvSpPr>
          <p:nvPr>
            <p:ph sz="half" idx="4"/>
          </p:nvPr>
        </p:nvSpPr>
        <p:spPr/>
        <p:txBody>
          <a:bodyPr/>
          <a:lstStyle/>
          <a:p>
            <a:r>
              <a:t>1.配电网自动化系统的通信网络用于实现各个子系统之间的数据传输和共享。</a:t>
            </a:r>
          </a:p>
          <a:p>
            <a:r>
              <a:t>2.通信网络需要具备高带宽、低时延、高可靠性等特点。</a:t>
            </a:r>
          </a:p>
          <a:p>
            <a:r>
              <a:t>3.常用的通信网络包括光纤通信、无线通信和电力线载波通信等。</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配电网自动化系统构成</a:t>
            </a:r>
          </a:p>
        </p:txBody>
      </p:sp>
      <p:sp>
        <p:nvSpPr>
          <p:cNvPr id="3" name="Text Placeholder 2"/>
          <p:cNvSpPr>
            <a:spLocks noGrp="1"/>
          </p:cNvSpPr>
          <p:nvPr>
            <p:ph type="body" idx="1"/>
          </p:nvPr>
        </p:nvSpPr>
        <p:spPr/>
        <p:txBody>
          <a:bodyPr/>
          <a:lstStyle/>
          <a:p>
            <a:r>
              <a:t>配电网自动化系统数据采集与处理</a:t>
            </a:r>
          </a:p>
        </p:txBody>
      </p:sp>
      <p:sp>
        <p:nvSpPr>
          <p:cNvPr id="4" name="Content Placeholder 3"/>
          <p:cNvSpPr>
            <a:spLocks noGrp="1"/>
          </p:cNvSpPr>
          <p:nvPr>
            <p:ph sz="half" idx="2"/>
          </p:nvPr>
        </p:nvSpPr>
        <p:spPr/>
        <p:txBody>
          <a:bodyPr/>
          <a:lstStyle/>
          <a:p>
            <a:r>
              <a:t>1.配电网自动化系统需要采集大量的数据，包括电气量、环境量、状态量等。</a:t>
            </a:r>
          </a:p>
          <a:p>
            <a:r>
              <a:t>2.数据处理需要具备实时性、准确性和可扩展性等特点。</a:t>
            </a:r>
          </a:p>
          <a:p>
            <a:r>
              <a:t>3.数据采集和处理技术包括传感器技术、数据挖掘技术、云计算技术等。</a:t>
            </a:r>
          </a:p>
          <a:p/>
        </p:txBody>
      </p:sp>
      <p:sp>
        <p:nvSpPr>
          <p:cNvPr id="5" name="Text Placeholder 4"/>
          <p:cNvSpPr>
            <a:spLocks noGrp="1"/>
          </p:cNvSpPr>
          <p:nvPr>
            <p:ph type="body" idx="3"/>
          </p:nvPr>
        </p:nvSpPr>
        <p:spPr/>
        <p:txBody>
          <a:bodyPr/>
          <a:lstStyle/>
          <a:p>
            <a:r>
              <a:t>配电网自动化系统安全与防护</a:t>
            </a:r>
          </a:p>
        </p:txBody>
      </p:sp>
      <p:sp>
        <p:nvSpPr>
          <p:cNvPr id="6" name="Content Placeholder 5"/>
          <p:cNvSpPr>
            <a:spLocks noGrp="1"/>
          </p:cNvSpPr>
          <p:nvPr>
            <p:ph sz="half" idx="4"/>
          </p:nvPr>
        </p:nvSpPr>
        <p:spPr/>
        <p:txBody>
          <a:bodyPr/>
          <a:lstStyle/>
          <a:p>
            <a:r>
              <a:t>1.配电网自动化系统需要具备高度的安全性和防护能力，以防止黑客攻击和数据泄露。</a:t>
            </a:r>
          </a:p>
          <a:p>
            <a:r>
              <a:t>2.安全技术包括防火墙技术、入侵检测技术、数据加密技术等。</a:t>
            </a:r>
          </a:p>
          <a:p>
            <a:r>
              <a:t>3.防护措施需要定期更新和完善，以确保系统的安全性。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配电网自动化设备与技术</a:t>
            </a:r>
          </a:p>
        </p:txBody>
      </p:sp>
      <p:sp>
        <p:nvSpPr>
          <p:cNvPr id="3" name="Subtitle 2"/>
          <p:cNvSpPr>
            <a:spLocks noGrp="1"/>
          </p:cNvSpPr>
          <p:nvPr>
            <p:ph type="subTitle" idx="1"/>
          </p:nvPr>
        </p:nvSpPr>
        <p:spPr/>
        <p:txBody>
          <a:bodyPr/>
          <a:lstStyle/>
          <a:p>
            <a:r>
              <a:t>配电网自动化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配电网自动化设备与技术</a:t>
            </a:r>
          </a:p>
        </p:txBody>
      </p:sp>
      <p:sp>
        <p:nvSpPr>
          <p:cNvPr id="3" name="Text Placeholder 2"/>
          <p:cNvSpPr>
            <a:spLocks noGrp="1"/>
          </p:cNvSpPr>
          <p:nvPr>
            <p:ph type="body" idx="1"/>
          </p:nvPr>
        </p:nvSpPr>
        <p:spPr/>
        <p:txBody>
          <a:bodyPr/>
          <a:lstStyle/>
          <a:p>
            <a:r>
              <a:t>自动化设备在配电网中的应用</a:t>
            </a:r>
          </a:p>
        </p:txBody>
      </p:sp>
      <p:sp>
        <p:nvSpPr>
          <p:cNvPr id="4" name="Content Placeholder 3"/>
          <p:cNvSpPr>
            <a:spLocks noGrp="1"/>
          </p:cNvSpPr>
          <p:nvPr>
            <p:ph sz="half" idx="2"/>
          </p:nvPr>
        </p:nvSpPr>
        <p:spPr/>
        <p:txBody>
          <a:bodyPr/>
          <a:lstStyle/>
          <a:p>
            <a:r>
              <a:t>1.自动化设备可以提高配电网的供电可靠性和稳定性，减少停电时间和次数。</a:t>
            </a:r>
          </a:p>
          <a:p>
            <a:r>
              <a:t>2.自动化设备可以实现远程监控和控制，提高配电网的运营效率和管理水平。</a:t>
            </a:r>
          </a:p>
          <a:p>
            <a:r>
              <a:t>3.自动化设备的选型和配置需要根据配电网的实际情况和需求进行定制，确保设备的兼容性和可扩展性。</a:t>
            </a:r>
          </a:p>
          <a:p/>
        </p:txBody>
      </p:sp>
      <p:sp>
        <p:nvSpPr>
          <p:cNvPr id="5" name="Text Placeholder 4"/>
          <p:cNvSpPr>
            <a:spLocks noGrp="1"/>
          </p:cNvSpPr>
          <p:nvPr>
            <p:ph type="body" idx="3"/>
          </p:nvPr>
        </p:nvSpPr>
        <p:spPr/>
        <p:txBody>
          <a:bodyPr/>
          <a:lstStyle/>
          <a:p>
            <a:r>
              <a:t>配电网自动化通信技术</a:t>
            </a:r>
          </a:p>
        </p:txBody>
      </p:sp>
      <p:sp>
        <p:nvSpPr>
          <p:cNvPr id="6" name="Content Placeholder 5"/>
          <p:cNvSpPr>
            <a:spLocks noGrp="1"/>
          </p:cNvSpPr>
          <p:nvPr>
            <p:ph sz="half" idx="4"/>
          </p:nvPr>
        </p:nvSpPr>
        <p:spPr/>
        <p:txBody>
          <a:bodyPr/>
          <a:lstStyle/>
          <a:p>
            <a:r>
              <a:t>1.通信技术是实现配电网自动化的关键，需要选择合适的通信协议和通信设备。</a:t>
            </a:r>
          </a:p>
          <a:p>
            <a:r>
              <a:t>2.通信技术需要保证数据传输的实时性、稳定性和安全性。</a:t>
            </a:r>
          </a:p>
          <a:p>
            <a:r>
              <a:t>3.随着通信技术的不断发展，新兴的通信技术如5G、物联网等可以应用于配电网自动化系统中，提高通信效率和数据传输质量。</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配电网自动化设备与技术</a:t>
            </a:r>
          </a:p>
        </p:txBody>
      </p:sp>
      <p:sp>
        <p:nvSpPr>
          <p:cNvPr id="3" name="Content Placeholder 2"/>
          <p:cNvSpPr>
            <a:spLocks noGrp="1"/>
          </p:cNvSpPr>
          <p:nvPr>
            <p:ph sz="half" idx="2"/>
          </p:nvPr>
        </p:nvSpPr>
        <p:spPr/>
        <p:txBody>
          <a:bodyPr/>
          <a:lstStyle/>
          <a:p>
            <a:r>
              <a:t>1.配电网自动化系统需要处理大量的数据，需要采用高效的数据处理和分析技术。</a:t>
            </a:r>
          </a:p>
          <a:p>
            <a:r>
              <a:t>2.数据处理和分析技术可以帮助实现配电网的预测、预警和优化，提高配电网的运营水平和服务质量。</a:t>
            </a:r>
          </a:p>
          <a:p>
            <a:r>
              <a:t>3.人工智能和机器学习技术在配电网自动化数据处理和分析中具有广阔的应用前景。</a:t>
            </a:r>
          </a:p>
          <a:p/>
        </p:txBody>
      </p:sp>
      <p:sp>
        <p:nvSpPr>
          <p:cNvPr id="4" name="Text Placeholder 3"/>
          <p:cNvSpPr>
            <a:spLocks noGrp="1"/>
          </p:cNvSpPr>
          <p:nvPr>
            <p:ph type="body" idx="3"/>
          </p:nvPr>
        </p:nvSpPr>
        <p:spPr/>
        <p:txBody>
          <a:bodyPr/>
          <a:lstStyle/>
          <a:p>
            <a:r>
              <a:t>配电网自动化安全技术</a:t>
            </a:r>
          </a:p>
        </p:txBody>
      </p:sp>
      <p:sp>
        <p:nvSpPr>
          <p:cNvPr id="5" name="Content Placeholder 4"/>
          <p:cNvSpPr>
            <a:spLocks noGrp="1"/>
          </p:cNvSpPr>
          <p:nvPr>
            <p:ph sz="half" idx="4"/>
          </p:nvPr>
        </p:nvSpPr>
        <p:spPr/>
        <p:txBody>
          <a:bodyPr/>
          <a:lstStyle/>
          <a:p>
            <a:r>
              <a:t>1.配电网自动化系统需要考虑安全性，采用合适的安全技术和措施保障系统安全。</a:t>
            </a:r>
          </a:p>
          <a:p>
            <a:r>
              <a:t>2.安全技术需要包括物理安全、网络安全和数据加密等方面，确保系统不被攻击和泄露。</a:t>
            </a:r>
          </a:p>
          <a:p>
            <a:r>
              <a:t>3.随着网络安全技术的不断发展，新兴的安全技术如区块链、量子加密等可以应用于配电网自动化系统中，提高系统安全性。</a:t>
            </a:r>
          </a:p>
          <a:p/>
        </p:txBody>
      </p:sp>
      <p:sp>
        <p:nvSpPr>
          <p:cNvPr id="6" name="Text Placeholder 5"/>
          <p:cNvSpPr>
            <a:spLocks noGrp="1"/>
          </p:cNvSpPr>
          <p:nvPr>
            <p:ph type="body" idx="1"/>
          </p:nvPr>
        </p:nvSpPr>
        <p:spPr/>
        <p:txBody>
          <a:bodyPr/>
          <a:lstStyle/>
          <a:p>
            <a:r>
              <a:t>配电网自动化数据处理与分析技术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配电网自动化设备与技术</a:t>
            </a:r>
          </a:p>
        </p:txBody>
      </p:sp>
      <p:sp>
        <p:nvSpPr>
          <p:cNvPr id="3" name="Content Placeholder 2"/>
          <p:cNvSpPr>
            <a:spLocks noGrp="1"/>
          </p:cNvSpPr>
          <p:nvPr>
            <p:ph sz="half" idx="2"/>
          </p:nvPr>
        </p:nvSpPr>
        <p:spPr/>
        <p:txBody>
          <a:bodyPr/>
          <a:lstStyle/>
          <a:p>
            <a:r>
              <a:t>1.配电网自动化系统需要采用合适的运维技术和措施，确保系统的稳定性和可靠性。</a:t>
            </a:r>
          </a:p>
          <a:p>
            <a:r>
              <a:t>2.运维技术需要包括设备巡检、故障排查、系统升级等方面，确保系统正常运行和维护。</a:t>
            </a:r>
          </a:p>
          <a:p>
            <a:r>
              <a:t>3.随着运维技术的不断发展，新兴的运维技术如智能巡检、预测性维护等可以应用于配电网自动化系统中，提高运维效率和质量。</a:t>
            </a:r>
          </a:p>
          <a:p/>
        </p:txBody>
      </p:sp>
      <p:sp>
        <p:nvSpPr>
          <p:cNvPr id="4" name="Text Placeholder 3"/>
          <p:cNvSpPr>
            <a:spLocks noGrp="1"/>
          </p:cNvSpPr>
          <p:nvPr>
            <p:ph type="body" idx="3"/>
          </p:nvPr>
        </p:nvSpPr>
        <p:spPr/>
        <p:txBody>
          <a:bodyPr/>
          <a:lstStyle/>
          <a:p>
            <a:r>
              <a:t>配电网自动化发展趋势与前沿技术</a:t>
            </a:r>
          </a:p>
        </p:txBody>
      </p:sp>
      <p:sp>
        <p:nvSpPr>
          <p:cNvPr id="5" name="Content Placeholder 4"/>
          <p:cNvSpPr>
            <a:spLocks noGrp="1"/>
          </p:cNvSpPr>
          <p:nvPr>
            <p:ph sz="half" idx="4"/>
          </p:nvPr>
        </p:nvSpPr>
        <p:spPr/>
        <p:txBody>
          <a:bodyPr/>
          <a:lstStyle/>
          <a:p>
            <a:r>
              <a:t>1.随着能源互联网和数字化转型的加速推进，配电网自动化将进一步发展，实现更加智能化和高效化的运营和管理。</a:t>
            </a:r>
          </a:p>
          <a:p>
            <a:r>
              <a:t>2.前沿技术如人工智能、区块链、5G等将不断应用于配电网自动化系统中，推动配电网自动化的创新发展。</a:t>
            </a:r>
          </a:p>
          <a:p>
            <a:r>
              <a:t>3.未来，配电网自动化将更加注重用户体验和服务质量，提高供电可靠性和稳定性，为能源互联网的建设和发展提供更加坚实的支撑。</a:t>
            </a:r>
          </a:p>
        </p:txBody>
      </p:sp>
      <p:sp>
        <p:nvSpPr>
          <p:cNvPr id="6" name="Text Placeholder 5"/>
          <p:cNvSpPr>
            <a:spLocks noGrp="1"/>
          </p:cNvSpPr>
          <p:nvPr>
            <p:ph type="body" idx="1"/>
          </p:nvPr>
        </p:nvSpPr>
        <p:spPr/>
        <p:txBody>
          <a:bodyPr/>
          <a:lstStyle/>
          <a:p>
            <a:r>
              <a:t>配电网自动化运维技术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配电网自动化通信技术</a:t>
            </a:r>
          </a:p>
        </p:txBody>
      </p:sp>
      <p:sp>
        <p:nvSpPr>
          <p:cNvPr id="3" name="Subtitle 2"/>
          <p:cNvSpPr>
            <a:spLocks noGrp="1"/>
          </p:cNvSpPr>
          <p:nvPr>
            <p:ph type="subTitle" idx="1"/>
          </p:nvPr>
        </p:nvSpPr>
        <p:spPr/>
        <p:txBody>
          <a:bodyPr/>
          <a:lstStyle/>
          <a:p>
            <a:r>
              <a:t>配电网自动化</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配电网自动化通信技术</a:t>
            </a:r>
          </a:p>
        </p:txBody>
      </p:sp>
      <p:sp>
        <p:nvSpPr>
          <p:cNvPr id="3" name="Text Placeholder 2"/>
          <p:cNvSpPr>
            <a:spLocks noGrp="1"/>
          </p:cNvSpPr>
          <p:nvPr>
            <p:ph type="body" idx="1"/>
          </p:nvPr>
        </p:nvSpPr>
        <p:spPr/>
        <p:txBody>
          <a:bodyPr/>
          <a:lstStyle/>
          <a:p>
            <a:r>
              <a:t>配电网自动化通信技术的概述</a:t>
            </a:r>
          </a:p>
        </p:txBody>
      </p:sp>
      <p:sp>
        <p:nvSpPr>
          <p:cNvPr id="4" name="Content Placeholder 3"/>
          <p:cNvSpPr>
            <a:spLocks noGrp="1"/>
          </p:cNvSpPr>
          <p:nvPr>
            <p:ph sz="half" idx="2"/>
          </p:nvPr>
        </p:nvSpPr>
        <p:spPr/>
        <p:txBody>
          <a:bodyPr/>
          <a:lstStyle/>
          <a:p>
            <a:r>
              <a:t>1.配电网自动化通信技术是实现配电网自动化的关键环节，能够提升配电网的运营效率和服务水平。</a:t>
            </a:r>
          </a:p>
          <a:p>
            <a:r>
              <a:t>2.配电网自动化通信技术涉及多个领域，包括电力、通信、计算机等，需要综合考虑多个方面的因素。</a:t>
            </a:r>
          </a:p>
          <a:p>
            <a:r>
              <a:t>3.随着技术的不断发展，配电网自动化通信技术也在不断演进，需要不断更新和完善。</a:t>
            </a:r>
          </a:p>
          <a:p/>
        </p:txBody>
      </p:sp>
      <p:sp>
        <p:nvSpPr>
          <p:cNvPr id="5" name="Text Placeholder 4"/>
          <p:cNvSpPr>
            <a:spLocks noGrp="1"/>
          </p:cNvSpPr>
          <p:nvPr>
            <p:ph type="body" idx="3"/>
          </p:nvPr>
        </p:nvSpPr>
        <p:spPr/>
        <p:txBody>
          <a:bodyPr/>
          <a:lstStyle/>
          <a:p>
            <a:r>
              <a:t>配电网自动化通信技术的分类</a:t>
            </a:r>
          </a:p>
        </p:txBody>
      </p:sp>
      <p:sp>
        <p:nvSpPr>
          <p:cNvPr id="6" name="Content Placeholder 5"/>
          <p:cNvSpPr>
            <a:spLocks noGrp="1"/>
          </p:cNvSpPr>
          <p:nvPr>
            <p:ph sz="half" idx="4"/>
          </p:nvPr>
        </p:nvSpPr>
        <p:spPr/>
        <p:txBody>
          <a:bodyPr/>
          <a:lstStyle/>
          <a:p>
            <a:r>
              <a:t>1.配电网自动化通信技术按照通信方式可以分为有线通信和无线通信两大类。</a:t>
            </a:r>
          </a:p>
          <a:p>
            <a:r>
              <a:t>2.有线通信包括光纤通信、电力线载波通信等，具有传输稳定、速度快等优点。</a:t>
            </a:r>
          </a:p>
          <a:p>
            <a:r>
              <a:t>3.无线通信包括Zigbee、LoRa等低功耗广域网络技术，具有部署灵活、成本低等优点。</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https://d.book118.com/978131005057006032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配电网自动化概述</vt:lpstr>
      <vt:lpstr> 配电网自动化概述</vt:lpstr>
      <vt:lpstr> 配电网自动化概述</vt:lpstr>
      <vt:lpstr> 配电网自动化概述</vt:lpstr>
      <vt:lpstr> 配电网自动化系统构成</vt:lpstr>
      <vt:lpstr> 配电网自动化系统构成</vt:lpstr>
      <vt:lpstr> 配电网自动化系统构成</vt:lpstr>
      <vt:lpstr> 配电网自动化系统构成</vt:lpstr>
      <vt:lpstr> 配电网自动化设备与技术</vt:lpstr>
      <vt:lpstr> 配电网自动化设备与技术</vt:lpstr>
      <vt:lpstr> 配电网自动化设备与技术</vt:lpstr>
      <vt:lpstr> 配电网自动化设备与技术</vt:lpstr>
      <vt:lpstr> 配电网自动化通信技术</vt:lpstr>
      <vt:lpstr> 配电网自动化通信技术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2024-09-09T22:41:51.151</cp:lastPrinted>
  <dcterms:created xsi:type="dcterms:W3CDTF">2024-09-09T14:41:51Z</dcterms:created>
  <dcterms:modified xsi:type="dcterms:W3CDTF">2024-09-09T14:41:53Z</dcterms:modified>
</cp:coreProperties>
</file>