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847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318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tags" Target="../tags/tag66.xml" /><Relationship Id="rId9" Type="http://schemas.openxmlformats.org/officeDocument/2006/relationships/tags" Target="../tags/tag6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F91633-0F36-41EC-A0D3-72B5EC268A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F2A14-01F8-4616-9F91-98573B8E1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FC23C-536A-4ABF-B252-632D41048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04B1AE-EEC0-4F81-A1F6-AF550136A0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6191A8-5550-40C0-BB55-B366871FC2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B11B08-3F4B-43CA-94CE-664CEE9B7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0E4732-E18A-4CD3-AF0A-0454B3897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DD7A91-6F57-4917-A5C3-6C08C51D7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CBF25A-8A93-43F8-9095-B40F5C243E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92C291-5100-46F4-B5D4-9981DC82F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01477-D2DB-4FAF-A168-B8E940F82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4" name="Ellipse 45 (Stroke)_#color_$accent1_$accent1-2095&amp;1819"/>
          <p:cNvSpPr/>
          <p:nvPr userDrawn="1">
            <p:custDataLst>
              <p:tags r:id="rId1"/>
            </p:custDataLst>
          </p:nvPr>
        </p:nvSpPr>
        <p:spPr>
          <a:xfrm>
            <a:off x="6915912" y="1335024"/>
            <a:ext cx="5276088" cy="5522976"/>
          </a:xfrm>
          <a:custGeom>
            <a:rect l="l" t="t" r="r" b="b"/>
            <a:pathLst>
              <a:path w="5276088" h="5522976">
                <a:moveTo>
                  <a:pt x="5276088" y="292608"/>
                </a:moveTo>
                <a:cubicBezTo>
                  <a:pt x="3895344" y="-283464"/>
                  <a:pt x="2240280" y="-9144"/>
                  <a:pt x="1115568" y="1115568"/>
                </a:cubicBezTo>
                <a:cubicBezTo>
                  <a:pt x="-82296" y="2304288"/>
                  <a:pt x="-310896" y="4096512"/>
                  <a:pt x="411480" y="5522976"/>
                </a:cubicBezTo>
                <a:lnTo>
                  <a:pt x="2039112" y="5522976"/>
                </a:lnTo>
                <a:cubicBezTo>
                  <a:pt x="1097280" y="4562856"/>
                  <a:pt x="1106424" y="3017520"/>
                  <a:pt x="2066544" y="2066544"/>
                </a:cubicBezTo>
                <a:cubicBezTo>
                  <a:pt x="2935224" y="1188720"/>
                  <a:pt x="4306824" y="1106424"/>
                  <a:pt x="5276088" y="1828800"/>
                </a:cubicBezTo>
                <a:lnTo>
                  <a:pt x="5276088" y="292608"/>
                </a:lnTo>
              </a:path>
            </a:pathLst>
          </a:custGeom>
          <a:gradFill>
            <a:gsLst>
              <a:gs pos="0">
                <a:schemeClr val="accent1">
                  <a:alpha val="71000"/>
                </a:schemeClr>
              </a:gs>
              <a:gs pos="76000">
                <a:schemeClr val="accent1">
                  <a:alpha val="0"/>
                </a:schemeClr>
              </a:gs>
            </a:gsLst>
            <a:lin ang="1056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6" name="Ellipse 47 (Stroke)_#color_$accent1_$accent1-2095&amp;1822"/>
          <p:cNvSpPr/>
          <p:nvPr userDrawn="1">
            <p:custDataLst>
              <p:tags r:id="rId2"/>
            </p:custDataLst>
          </p:nvPr>
        </p:nvSpPr>
        <p:spPr>
          <a:xfrm>
            <a:off x="5224272" y="923544"/>
            <a:ext cx="6967728" cy="5934456"/>
          </a:xfrm>
          <a:custGeom>
            <a:rect l="l" t="t" r="r" b="b"/>
            <a:pathLst>
              <a:path w="6967728" h="5934456">
                <a:moveTo>
                  <a:pt x="6967728" y="1673352"/>
                </a:moveTo>
                <a:cubicBezTo>
                  <a:pt x="5971032" y="210312"/>
                  <a:pt x="4050792" y="-411480"/>
                  <a:pt x="2350008" y="292608"/>
                </a:cubicBezTo>
                <a:cubicBezTo>
                  <a:pt x="411480" y="1097280"/>
                  <a:pt x="-512064" y="3319272"/>
                  <a:pt x="292608" y="5266944"/>
                </a:cubicBezTo>
                <a:cubicBezTo>
                  <a:pt x="393192" y="5504688"/>
                  <a:pt x="512064" y="5724144"/>
                  <a:pt x="649224" y="5934456"/>
                </a:cubicBezTo>
                <a:lnTo>
                  <a:pt x="2560320" y="5934456"/>
                </a:lnTo>
                <a:cubicBezTo>
                  <a:pt x="2112264" y="5669280"/>
                  <a:pt x="1746504" y="5266944"/>
                  <a:pt x="1527048" y="4754880"/>
                </a:cubicBezTo>
                <a:cubicBezTo>
                  <a:pt x="1005840" y="3493008"/>
                  <a:pt x="1609344" y="2048256"/>
                  <a:pt x="2862072" y="1527048"/>
                </a:cubicBezTo>
                <a:cubicBezTo>
                  <a:pt x="4123944" y="1005840"/>
                  <a:pt x="5568696" y="1609344"/>
                  <a:pt x="6089904" y="2862072"/>
                </a:cubicBezTo>
                <a:cubicBezTo>
                  <a:pt x="6565392" y="4014216"/>
                  <a:pt x="6099048" y="5321808"/>
                  <a:pt x="5056632" y="5934456"/>
                </a:cubicBezTo>
                <a:lnTo>
                  <a:pt x="6967728" y="5934456"/>
                </a:lnTo>
                <a:lnTo>
                  <a:pt x="6967728" y="1673352"/>
                </a:lnTo>
              </a:path>
            </a:pathLst>
          </a:custGeom>
          <a:gradFill>
            <a:gsLst>
              <a:gs pos="28000">
                <a:schemeClr val="accent1">
                  <a:alpha val="0"/>
                </a:schemeClr>
              </a:gs>
              <a:gs pos="100000">
                <a:schemeClr val="accent1">
                  <a:alpha val="59000"/>
                </a:schemeClr>
              </a:gs>
            </a:gsLst>
            <a:lin ang="414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68" name="Ellipse 46 (Stroke)_#color_$accent1_$accent2-2095&amp;1825"/>
          <p:cNvSpPr/>
          <p:nvPr userDrawn="1">
            <p:custDataLst>
              <p:tags r:id="rId3"/>
            </p:custDataLst>
          </p:nvPr>
        </p:nvSpPr>
        <p:spPr>
          <a:xfrm>
            <a:off x="6312408" y="155448"/>
            <a:ext cx="5879592" cy="6702552"/>
          </a:xfrm>
          <a:custGeom>
            <a:rect l="l" t="t" r="r" b="b"/>
            <a:pathLst>
              <a:path w="5879592" h="6702552">
                <a:moveTo>
                  <a:pt x="5879592" y="612648"/>
                </a:moveTo>
                <a:cubicBezTo>
                  <a:pt x="5266944" y="219456"/>
                  <a:pt x="4544568" y="-9144"/>
                  <a:pt x="3758184" y="0"/>
                </a:cubicBezTo>
                <a:cubicBezTo>
                  <a:pt x="1664208" y="18288"/>
                  <a:pt x="-18288" y="1746504"/>
                  <a:pt x="0" y="3840480"/>
                </a:cubicBezTo>
                <a:cubicBezTo>
                  <a:pt x="9144" y="4992624"/>
                  <a:pt x="530352" y="6016752"/>
                  <a:pt x="1353312" y="6702552"/>
                </a:cubicBezTo>
                <a:lnTo>
                  <a:pt x="5879592" y="6702552"/>
                </a:lnTo>
                <a:lnTo>
                  <a:pt x="5879592" y="5120640"/>
                </a:lnTo>
                <a:cubicBezTo>
                  <a:pt x="5440680" y="5797296"/>
                  <a:pt x="4690872" y="6254496"/>
                  <a:pt x="3831336" y="6263640"/>
                </a:cubicBezTo>
                <a:cubicBezTo>
                  <a:pt x="2468880" y="6272784"/>
                  <a:pt x="1353312" y="5184648"/>
                  <a:pt x="1344168" y="3831336"/>
                </a:cubicBezTo>
                <a:cubicBezTo>
                  <a:pt x="1325880" y="2468880"/>
                  <a:pt x="2414016" y="1353312"/>
                  <a:pt x="3776472" y="1344168"/>
                </a:cubicBezTo>
                <a:cubicBezTo>
                  <a:pt x="4654296" y="1335024"/>
                  <a:pt x="5431536" y="1792224"/>
                  <a:pt x="5879592" y="2478024"/>
                </a:cubicBezTo>
                <a:lnTo>
                  <a:pt x="5879592" y="612648"/>
                </a:lnTo>
              </a:path>
            </a:pathLst>
          </a:custGeom>
          <a:gradFill>
            <a:gsLst>
              <a:gs pos="24000">
                <a:schemeClr val="accent2">
                  <a:lumMod val="60000"/>
                  <a:lumOff val="40000"/>
                  <a:alpha val="67000"/>
                </a:schemeClr>
              </a:gs>
              <a:gs pos="96000">
                <a:schemeClr val="accent1">
                  <a:alpha val="0"/>
                </a:schemeClr>
              </a:gs>
            </a:gsLst>
            <a:lin ang="6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0" name="Ellipse 49 (Stroke)_#color_$accent1_$accent1-2095&amp;1828"/>
          <p:cNvSpPr/>
          <p:nvPr userDrawn="1">
            <p:custDataLst>
              <p:tags r:id="rId4"/>
            </p:custDataLst>
          </p:nvPr>
        </p:nvSpPr>
        <p:spPr>
          <a:xfrm>
            <a:off x="0" y="5038344"/>
            <a:ext cx="1545336" cy="1819656"/>
          </a:xfrm>
          <a:custGeom>
            <a:rect l="l" t="t" r="r" b="b"/>
            <a:pathLst>
              <a:path w="1545336" h="1819656">
                <a:moveTo>
                  <a:pt x="1545336" y="1819656"/>
                </a:moveTo>
                <a:cubicBezTo>
                  <a:pt x="1581912" y="1344168"/>
                  <a:pt x="1426464" y="850392"/>
                  <a:pt x="1060704" y="484632"/>
                </a:cubicBezTo>
                <a:cubicBezTo>
                  <a:pt x="768096" y="192024"/>
                  <a:pt x="384048" y="27432"/>
                  <a:pt x="0" y="0"/>
                </a:cubicBezTo>
                <a:lnTo>
                  <a:pt x="0" y="777240"/>
                </a:lnTo>
                <a:cubicBezTo>
                  <a:pt x="182880" y="804672"/>
                  <a:pt x="365760" y="886968"/>
                  <a:pt x="512064" y="1033272"/>
                </a:cubicBezTo>
                <a:cubicBezTo>
                  <a:pt x="722376" y="1243584"/>
                  <a:pt x="804672" y="1545336"/>
                  <a:pt x="758952" y="1819656"/>
                </a:cubicBezTo>
                <a:lnTo>
                  <a:pt x="1545336" y="1819656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90000">
                <a:schemeClr val="accent1">
                  <a:alpha val="0"/>
                </a:schemeClr>
              </a:gs>
            </a:gsLst>
            <a:lin ang="499513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标题 1"/>
          <p:cNvSpPr>
            <a:spLocks noGrp="1"/>
          </p:cNvSpPr>
          <p:nvPr>
            <p:ph type="ctrTitle"/>
            <p:custDataLst>
              <p:tags r:id="rId5"/>
            </p:custDataLst>
          </p:nvPr>
        </p:nvSpPr>
        <p:spPr>
          <a:xfrm>
            <a:off x="885824" y="1721729"/>
            <a:ext cx="7181850" cy="2804169"/>
          </a:xfrm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7000"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885824" y="5286375"/>
            <a:ext cx="4238625" cy="904875"/>
          </a:xfrm>
        </p:spPr>
        <p:txBody>
          <a:bodyPr wrap="square" anchor="t" anchorCtr="0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latin typeface="+mn-ea"/>
                <a:ea typeface="+mn-ea"/>
                <a:cs typeface="+mn-ea"/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b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Ellipse 45 (Stroke)_#color_$accent1_$accent2-2095&amp;1831"/>
          <p:cNvSpPr/>
          <p:nvPr userDrawn="1">
            <p:custDataLst>
              <p:tags r:id="rId1"/>
            </p:custDataLst>
          </p:nvPr>
        </p:nvSpPr>
        <p:spPr>
          <a:xfrm>
            <a:off x="0" y="292608"/>
            <a:ext cx="5650992" cy="6565392"/>
          </a:xfrm>
          <a:custGeom>
            <a:rect l="l" t="t" r="r" b="b"/>
            <a:pathLst>
              <a:path w="5650992" h="6565392">
                <a:moveTo>
                  <a:pt x="4462272" y="6565392"/>
                </a:moveTo>
                <a:cubicBezTo>
                  <a:pt x="5047488" y="6007608"/>
                  <a:pt x="5468112" y="5266944"/>
                  <a:pt x="5605272" y="4407408"/>
                </a:cubicBezTo>
                <a:cubicBezTo>
                  <a:pt x="5934456" y="2331720"/>
                  <a:pt x="4526280" y="384048"/>
                  <a:pt x="2450592" y="45720"/>
                </a:cubicBezTo>
                <a:cubicBezTo>
                  <a:pt x="1572768" y="-91440"/>
                  <a:pt x="722376" y="82296"/>
                  <a:pt x="0" y="484632"/>
                </a:cubicBezTo>
                <a:lnTo>
                  <a:pt x="0" y="2176272"/>
                </a:lnTo>
                <a:cubicBezTo>
                  <a:pt x="539496" y="1563624"/>
                  <a:pt x="1371600" y="1234440"/>
                  <a:pt x="2240280" y="1371600"/>
                </a:cubicBezTo>
                <a:cubicBezTo>
                  <a:pt x="3584448" y="1591056"/>
                  <a:pt x="4498848" y="2852928"/>
                  <a:pt x="4279392" y="4197096"/>
                </a:cubicBezTo>
                <a:cubicBezTo>
                  <a:pt x="4069080" y="5532120"/>
                  <a:pt x="2798064" y="6446520"/>
                  <a:pt x="1463040" y="6236208"/>
                </a:cubicBezTo>
                <a:cubicBezTo>
                  <a:pt x="868680" y="6135624"/>
                  <a:pt x="365760" y="5843016"/>
                  <a:pt x="0" y="5422392"/>
                </a:cubicBezTo>
                <a:lnTo>
                  <a:pt x="0" y="6565392"/>
                </a:lnTo>
                <a:lnTo>
                  <a:pt x="4462272" y="6565392"/>
                </a:lnTo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70000"/>
                </a:schemeClr>
              </a:gs>
              <a:gs pos="76000">
                <a:schemeClr val="accent1">
                  <a:alpha val="0"/>
                </a:schemeClr>
              </a:gs>
            </a:gsLst>
            <a:lin ang="1164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4" name="Ellipse 46 (Stroke)_#color_$accent1_$accent2-2095&amp;1834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6245352" cy="6693408"/>
          </a:xfrm>
          <a:custGeom>
            <a:rect l="l" t="t" r="r" b="b"/>
            <a:pathLst>
              <a:path w="6245352" h="6693408">
                <a:moveTo>
                  <a:pt x="0" y="2660904"/>
                </a:moveTo>
                <a:cubicBezTo>
                  <a:pt x="64008" y="1993392"/>
                  <a:pt x="402336" y="1353312"/>
                  <a:pt x="987552" y="914400"/>
                </a:cubicBezTo>
                <a:cubicBezTo>
                  <a:pt x="2075688" y="109728"/>
                  <a:pt x="3621024" y="338328"/>
                  <a:pt x="4425696" y="1435608"/>
                </a:cubicBezTo>
                <a:cubicBezTo>
                  <a:pt x="5230368" y="2523744"/>
                  <a:pt x="5001768" y="4059936"/>
                  <a:pt x="3913632" y="4873752"/>
                </a:cubicBezTo>
                <a:cubicBezTo>
                  <a:pt x="2816352" y="5678424"/>
                  <a:pt x="1280160" y="5449824"/>
                  <a:pt x="475488" y="4352544"/>
                </a:cubicBezTo>
                <a:cubicBezTo>
                  <a:pt x="192024" y="3986784"/>
                  <a:pt x="36576" y="3557016"/>
                  <a:pt x="0" y="3127248"/>
                </a:cubicBezTo>
                <a:lnTo>
                  <a:pt x="0" y="5806440"/>
                </a:lnTo>
                <a:cubicBezTo>
                  <a:pt x="1316736" y="6912864"/>
                  <a:pt x="3264408" y="7013448"/>
                  <a:pt x="4709160" y="5952744"/>
                </a:cubicBezTo>
                <a:cubicBezTo>
                  <a:pt x="6391656" y="4700016"/>
                  <a:pt x="6748272" y="2322576"/>
                  <a:pt x="5504688" y="630936"/>
                </a:cubicBezTo>
                <a:cubicBezTo>
                  <a:pt x="5330952" y="393192"/>
                  <a:pt x="5129784" y="182880"/>
                  <a:pt x="4910328" y="0"/>
                </a:cubicBezTo>
                <a:lnTo>
                  <a:pt x="0" y="0"/>
                </a:lnTo>
                <a:lnTo>
                  <a:pt x="0" y="2660904"/>
                </a:lnTo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70000"/>
                </a:schemeClr>
              </a:gs>
              <a:gs pos="87000">
                <a:schemeClr val="accent1">
                  <a:alpha val="0"/>
                </a:schemeClr>
              </a:gs>
            </a:gsLst>
            <a:lin ang="4467709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95350" y="1655445"/>
            <a:ext cx="2880000" cy="1962150"/>
          </a:xfrm>
        </p:spPr>
        <p:txBody>
          <a:bodyPr wrap="square" anchor="b">
            <a:normAutofit/>
          </a:bodyPr>
          <a:lstStyle>
            <a:lvl1pPr algn="ctr">
              <a:defRPr sz="6000"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Ellipse 46 (Stroke)_#color_$accent1_$accent2-2095&amp;1843"/>
          <p:cNvSpPr/>
          <p:nvPr userDrawn="1">
            <p:custDataLst>
              <p:tags r:id="rId1"/>
            </p:custDataLst>
          </p:nvPr>
        </p:nvSpPr>
        <p:spPr>
          <a:xfrm>
            <a:off x="4910328" y="2862072"/>
            <a:ext cx="7278624" cy="3995928"/>
          </a:xfrm>
          <a:custGeom>
            <a:rect l="l" t="t" r="r" b="b"/>
            <a:pathLst>
              <a:path w="7278624" h="3995928">
                <a:moveTo>
                  <a:pt x="7278624" y="1033272"/>
                </a:moveTo>
                <a:cubicBezTo>
                  <a:pt x="6492240" y="374904"/>
                  <a:pt x="5486400" y="-9144"/>
                  <a:pt x="4379976" y="0"/>
                </a:cubicBezTo>
                <a:cubicBezTo>
                  <a:pt x="2093976" y="27432"/>
                  <a:pt x="228600" y="1773936"/>
                  <a:pt x="0" y="3995928"/>
                </a:cubicBezTo>
                <a:lnTo>
                  <a:pt x="1581912" y="3995928"/>
                </a:lnTo>
                <a:cubicBezTo>
                  <a:pt x="1801368" y="2633472"/>
                  <a:pt x="2971800" y="1591056"/>
                  <a:pt x="4398264" y="1572768"/>
                </a:cubicBezTo>
                <a:cubicBezTo>
                  <a:pt x="5843016" y="1554480"/>
                  <a:pt x="7050024" y="2606040"/>
                  <a:pt x="7278624" y="3995928"/>
                </a:cubicBezTo>
                <a:lnTo>
                  <a:pt x="7278624" y="3995928"/>
                </a:lnTo>
                <a:lnTo>
                  <a:pt x="7278624" y="1033272"/>
                </a:lnTo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70000"/>
                </a:schemeClr>
              </a:gs>
              <a:gs pos="100000">
                <a:schemeClr val="accent1">
                  <a:alpha val="0"/>
                </a:schemeClr>
              </a:gs>
            </a:gsLst>
            <a:lin ang="1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6" name="Ellipse 47 (Stroke)_#color_$accent1_$accent1-2095&amp;1840"/>
          <p:cNvSpPr/>
          <p:nvPr userDrawn="1">
            <p:custDataLst>
              <p:tags r:id="rId2"/>
            </p:custDataLst>
          </p:nvPr>
        </p:nvSpPr>
        <p:spPr>
          <a:xfrm>
            <a:off x="3831336" y="3767328"/>
            <a:ext cx="8357616" cy="3090672"/>
          </a:xfrm>
          <a:custGeom>
            <a:rect l="l" t="t" r="r" b="b"/>
            <a:pathLst>
              <a:path w="8357616" h="3090672">
                <a:moveTo>
                  <a:pt x="8357616" y="2734056"/>
                </a:moveTo>
                <a:cubicBezTo>
                  <a:pt x="7406640" y="475488"/>
                  <a:pt x="4809744" y="-594360"/>
                  <a:pt x="2542032" y="338328"/>
                </a:cubicBezTo>
                <a:cubicBezTo>
                  <a:pt x="1280160" y="859536"/>
                  <a:pt x="393192" y="1892808"/>
                  <a:pt x="0" y="3090672"/>
                </a:cubicBezTo>
                <a:lnTo>
                  <a:pt x="1700784" y="3090672"/>
                </a:lnTo>
                <a:cubicBezTo>
                  <a:pt x="2011680" y="2523744"/>
                  <a:pt x="2505456" y="2057400"/>
                  <a:pt x="3145536" y="1792224"/>
                </a:cubicBezTo>
                <a:cubicBezTo>
                  <a:pt x="4526280" y="1225296"/>
                  <a:pt x="6099048" y="1801368"/>
                  <a:pt x="6784848" y="3090672"/>
                </a:cubicBezTo>
                <a:lnTo>
                  <a:pt x="8357616" y="3090672"/>
                </a:lnTo>
                <a:lnTo>
                  <a:pt x="8357616" y="2734056"/>
                </a:lnTo>
              </a:path>
            </a:pathLst>
          </a:custGeom>
          <a:gradFill>
            <a:gsLst>
              <a:gs pos="0">
                <a:schemeClr val="accent1">
                  <a:alpha val="17000"/>
                </a:schemeClr>
              </a:gs>
              <a:gs pos="53000">
                <a:schemeClr val="accent1">
                  <a:alpha val="0"/>
                </a:schemeClr>
              </a:gs>
            </a:gsLst>
            <a:lin ang="145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08" name="Ellipse 49 (Stroke)_#color_$accent1_$accent2-2095&amp;1846"/>
          <p:cNvSpPr/>
          <p:nvPr userDrawn="1">
            <p:custDataLst>
              <p:tags r:id="rId3"/>
            </p:custDataLst>
          </p:nvPr>
        </p:nvSpPr>
        <p:spPr>
          <a:xfrm>
            <a:off x="9564624" y="0"/>
            <a:ext cx="2624328" cy="1664208"/>
          </a:xfrm>
          <a:custGeom>
            <a:rect l="l" t="t" r="r" b="b"/>
            <a:pathLst>
              <a:path w="2624328" h="1664208">
                <a:moveTo>
                  <a:pt x="777240" y="0"/>
                </a:moveTo>
                <a:cubicBezTo>
                  <a:pt x="777240" y="228600"/>
                  <a:pt x="859536" y="457200"/>
                  <a:pt x="1033272" y="630936"/>
                </a:cubicBezTo>
                <a:cubicBezTo>
                  <a:pt x="1389888" y="978408"/>
                  <a:pt x="1956816" y="978408"/>
                  <a:pt x="2304288" y="630936"/>
                </a:cubicBezTo>
                <a:cubicBezTo>
                  <a:pt x="2478024" y="457200"/>
                  <a:pt x="2569464" y="228600"/>
                  <a:pt x="2569464" y="0"/>
                </a:cubicBezTo>
                <a:lnTo>
                  <a:pt x="2624328" y="0"/>
                </a:lnTo>
                <a:lnTo>
                  <a:pt x="2624328" y="1371600"/>
                </a:lnTo>
                <a:cubicBezTo>
                  <a:pt x="1975104" y="1819656"/>
                  <a:pt x="1069848" y="1764792"/>
                  <a:pt x="493776" y="1179576"/>
                </a:cubicBezTo>
                <a:cubicBezTo>
                  <a:pt x="164592" y="850392"/>
                  <a:pt x="0" y="429768"/>
                  <a:pt x="0" y="0"/>
                </a:cubicBezTo>
                <a:lnTo>
                  <a:pt x="777240" y="0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0"/>
                </a:schemeClr>
              </a:gs>
            </a:gsLst>
            <a:lin ang="499513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10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40765" y="3429000"/>
            <a:ext cx="7388860" cy="1724660"/>
          </a:xfrm>
        </p:spPr>
        <p:txBody>
          <a:bodyPr wrap="square" anchor="t" anchorCtr="0">
            <a:normAutofit/>
          </a:bodyPr>
          <a:lstStyle>
            <a:lvl1pPr algn="l">
              <a:defRPr sz="5000"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12" name="节编号 3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040625" y="931945"/>
            <a:ext cx="7389000" cy="2415756"/>
          </a:xfrm>
        </p:spPr>
        <p:txBody>
          <a:bodyPr wrap="square" anchor="b">
            <a:normAutofit/>
          </a:bodyPr>
          <a:lstStyle>
            <a:lvl1pPr marL="0" indent="0" algn="l">
              <a:buNone/>
              <a:defRPr sz="9900" b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sp>
        <p:nvSpPr>
          <p:cNvPr id="104871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b">
            <a:normAutofit/>
          </a:bodyPr>
          <a:lstStyle>
            <a:lvl1pPr>
              <a:defRPr lang="zh-CN" altLang="en-US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95960" y="1364615"/>
            <a:ext cx="5323840" cy="48133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615"/>
            <a:ext cx="5325745" cy="481330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vert="horz" wrap="square" lIns="0" tIns="0" rIns="0" bIns="0" rtlCol="0" anchor="b">
            <a:normAutofit/>
          </a:bodyPr>
          <a:lstStyle>
            <a:lvl1pPr algn="l">
              <a:defRPr lang="zh-CN" altLang="en-US" sz="3600"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695960" y="1364615"/>
            <a:ext cx="5301615" cy="53975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95960" y="2061210"/>
            <a:ext cx="5301615" cy="4128135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615"/>
            <a:ext cx="5325745" cy="53975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>
                <a:latin typeface="+mn-ea"/>
                <a:ea typeface="+mn-ea"/>
                <a:cs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10"/>
            <a:ext cx="5325745" cy="4128135"/>
          </a:xfrm>
        </p:spPr>
        <p:txBody>
          <a:bodyPr wrap="square">
            <a:normAutofit/>
          </a:bodyPr>
          <a:lstStyle>
            <a:lvl1pPr>
              <a:defRPr sz="2200"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b">
            <a:normAutofit/>
          </a:bodyPr>
          <a:lstStyle>
            <a:lvl1pPr>
              <a:defRPr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95960" y="360045"/>
            <a:ext cx="10801350" cy="5817870"/>
          </a:xfrm>
        </p:spPr>
        <p:txBody>
          <a:bodyPr wrap="square">
            <a:normAutofit/>
          </a:bodyPr>
          <a:lstStyle>
            <a:lvl1pPr>
              <a:defRPr>
                <a:latin typeface="+mn-ea"/>
                <a:ea typeface="+mn-ea"/>
                <a:cs typeface="+mn-ea"/>
              </a:defRPr>
            </a:lvl1pPr>
            <a:lvl2pPr>
              <a:defRPr>
                <a:latin typeface="+mn-ea"/>
                <a:ea typeface="+mn-ea"/>
                <a:cs typeface="+mn-ea"/>
              </a:defRPr>
            </a:lvl2pPr>
            <a:lvl3pPr>
              <a:defRPr>
                <a:latin typeface="+mn-ea"/>
                <a:ea typeface="+mn-ea"/>
                <a:cs typeface="+mn-ea"/>
              </a:defRPr>
            </a:lvl3pPr>
            <a:lvl4pPr>
              <a:defRPr>
                <a:latin typeface="+mn-ea"/>
                <a:ea typeface="+mn-ea"/>
                <a:cs typeface="+mn-ea"/>
              </a:defRPr>
            </a:lvl4pPr>
            <a:lvl5pPr>
              <a:defRPr>
                <a:latin typeface="+mn-ea"/>
                <a:ea typeface="+mn-ea"/>
                <a:cs typeface="+mn-ea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96000" y="360000"/>
            <a:ext cx="10800000" cy="720000"/>
          </a:xfrm>
        </p:spPr>
        <p:txBody>
          <a:bodyPr wrap="square" anchor="b">
            <a:normAutofit/>
          </a:bodyPr>
          <a:lstStyle>
            <a:lvl1pPr algn="l">
              <a:defRPr sz="3600">
                <a:latin typeface="+mj-ea"/>
                <a:ea typeface="+mj-ea"/>
                <a:cs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96000" y="1296000"/>
            <a:ext cx="10800000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  <a:cs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Ellipse 45 (Stroke)_#color_$accent1_$accent1-2095&amp;1852"/>
          <p:cNvSpPr/>
          <p:nvPr userDrawn="1">
            <p:custDataLst>
              <p:tags r:id="rId1"/>
            </p:custDataLst>
          </p:nvPr>
        </p:nvSpPr>
        <p:spPr>
          <a:xfrm>
            <a:off x="6172200" y="0"/>
            <a:ext cx="6016752" cy="4882896"/>
          </a:xfrm>
          <a:custGeom>
            <a:rect l="l" t="t" r="r" b="b"/>
            <a:pathLst>
              <a:path w="6016752" h="4882896">
                <a:moveTo>
                  <a:pt x="1581912" y="0"/>
                </a:moveTo>
                <a:cubicBezTo>
                  <a:pt x="1197864" y="813816"/>
                  <a:pt x="1261872" y="1810512"/>
                  <a:pt x="1847088" y="2569464"/>
                </a:cubicBezTo>
                <a:cubicBezTo>
                  <a:pt x="2679192" y="3648456"/>
                  <a:pt x="4224528" y="3858768"/>
                  <a:pt x="5303520" y="3026664"/>
                </a:cubicBezTo>
                <a:cubicBezTo>
                  <a:pt x="5614416" y="2788920"/>
                  <a:pt x="5861304" y="2487168"/>
                  <a:pt x="6016752" y="2157984"/>
                </a:cubicBezTo>
                <a:lnTo>
                  <a:pt x="6016752" y="4169664"/>
                </a:lnTo>
                <a:cubicBezTo>
                  <a:pt x="4352544" y="5358384"/>
                  <a:pt x="2039112" y="5020056"/>
                  <a:pt x="786384" y="3383280"/>
                </a:cubicBezTo>
                <a:cubicBezTo>
                  <a:pt x="18288" y="2386584"/>
                  <a:pt x="-173736" y="1124712"/>
                  <a:pt x="155448" y="0"/>
                </a:cubicBezTo>
                <a:lnTo>
                  <a:pt x="1581912" y="0"/>
                </a:lnTo>
              </a:path>
            </a:pathLst>
          </a:custGeom>
          <a:gradFill>
            <a:gsLst>
              <a:gs pos="0">
                <a:schemeClr val="accent1">
                  <a:alpha val="82350"/>
                </a:schemeClr>
              </a:gs>
              <a:gs pos="56000">
                <a:schemeClr val="accent1">
                  <a:alpha val="0"/>
                </a:schemeClr>
              </a:gs>
            </a:gsLst>
            <a:lin ang="900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2" name="Ellipse 47 (Stroke)_#color_$accent1_$accent2-2095&amp;1855"/>
          <p:cNvSpPr/>
          <p:nvPr userDrawn="1">
            <p:custDataLst>
              <p:tags r:id="rId2"/>
            </p:custDataLst>
          </p:nvPr>
        </p:nvSpPr>
        <p:spPr>
          <a:xfrm>
            <a:off x="4553712" y="0"/>
            <a:ext cx="7616952" cy="4251960"/>
          </a:xfrm>
          <a:custGeom>
            <a:rect l="l" t="t" r="r" b="b"/>
            <a:pathLst>
              <a:path w="7616952" h="4251960">
                <a:moveTo>
                  <a:pt x="6236208" y="0"/>
                </a:moveTo>
                <a:cubicBezTo>
                  <a:pt x="6464808" y="1252728"/>
                  <a:pt x="5696712" y="2496312"/>
                  <a:pt x="4443984" y="2825496"/>
                </a:cubicBezTo>
                <a:cubicBezTo>
                  <a:pt x="3127248" y="3172968"/>
                  <a:pt x="1773936" y="2395728"/>
                  <a:pt x="1426464" y="1078992"/>
                </a:cubicBezTo>
                <a:cubicBezTo>
                  <a:pt x="1325880" y="713232"/>
                  <a:pt x="1316736" y="347472"/>
                  <a:pt x="1380744" y="0"/>
                </a:cubicBezTo>
                <a:lnTo>
                  <a:pt x="27432" y="0"/>
                </a:lnTo>
                <a:cubicBezTo>
                  <a:pt x="-27432" y="466344"/>
                  <a:pt x="0" y="941832"/>
                  <a:pt x="128016" y="1426464"/>
                </a:cubicBezTo>
                <a:cubicBezTo>
                  <a:pt x="667512" y="3456432"/>
                  <a:pt x="2761488" y="4663440"/>
                  <a:pt x="4791456" y="4123944"/>
                </a:cubicBezTo>
                <a:cubicBezTo>
                  <a:pt x="6638544" y="3630168"/>
                  <a:pt x="7808976" y="1847088"/>
                  <a:pt x="7589520" y="0"/>
                </a:cubicBezTo>
                <a:lnTo>
                  <a:pt x="6236208" y="0"/>
                </a:lnTo>
              </a:path>
            </a:pathLst>
          </a:custGeom>
          <a:gradFill>
            <a:gsLst>
              <a:gs pos="0">
                <a:schemeClr val="accent2">
                  <a:lumMod val="60000"/>
                  <a:lumOff val="40000"/>
                  <a:alpha val="70000"/>
                </a:schemeClr>
              </a:gs>
              <a:gs pos="100000">
                <a:schemeClr val="accent1">
                  <a:alpha val="0"/>
                </a:schemeClr>
              </a:gs>
            </a:gsLst>
            <a:lin ang="1602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4" name="Ellipse 46 (Stroke)_#color_$accent1_$accent2-2095&amp;1858"/>
          <p:cNvSpPr/>
          <p:nvPr userDrawn="1">
            <p:custDataLst>
              <p:tags r:id="rId3"/>
            </p:custDataLst>
          </p:nvPr>
        </p:nvSpPr>
        <p:spPr>
          <a:xfrm>
            <a:off x="5733288" y="0"/>
            <a:ext cx="6455664" cy="3611880"/>
          </a:xfrm>
          <a:custGeom>
            <a:rect l="l" t="t" r="r" b="b"/>
            <a:pathLst>
              <a:path w="6455664" h="3611879">
                <a:moveTo>
                  <a:pt x="1344168" y="0"/>
                </a:moveTo>
                <a:cubicBezTo>
                  <a:pt x="1426464" y="1143000"/>
                  <a:pt x="2313432" y="2112264"/>
                  <a:pt x="3502152" y="2258568"/>
                </a:cubicBezTo>
                <a:cubicBezTo>
                  <a:pt x="4846320" y="2423160"/>
                  <a:pt x="6071616" y="1463040"/>
                  <a:pt x="6236208" y="109728"/>
                </a:cubicBezTo>
                <a:cubicBezTo>
                  <a:pt x="6245352" y="73152"/>
                  <a:pt x="6245352" y="36576"/>
                  <a:pt x="6245352" y="0"/>
                </a:cubicBezTo>
                <a:lnTo>
                  <a:pt x="6455664" y="0"/>
                </a:lnTo>
                <a:lnTo>
                  <a:pt x="6455664" y="2532888"/>
                </a:lnTo>
                <a:cubicBezTo>
                  <a:pt x="5660136" y="3310128"/>
                  <a:pt x="4526280" y="3730752"/>
                  <a:pt x="3337560" y="3584448"/>
                </a:cubicBezTo>
                <a:cubicBezTo>
                  <a:pt x="1472184" y="3355848"/>
                  <a:pt x="82296" y="1819656"/>
                  <a:pt x="0" y="0"/>
                </a:cubicBezTo>
                <a:lnTo>
                  <a:pt x="1344168" y="0"/>
                </a:lnTo>
              </a:path>
            </a:pathLst>
          </a:custGeom>
          <a:gradFill>
            <a:gsLst>
              <a:gs pos="13000">
                <a:schemeClr val="accent2">
                  <a:lumMod val="60000"/>
                  <a:lumOff val="40000"/>
                  <a:alpha val="70000"/>
                </a:schemeClr>
              </a:gs>
              <a:gs pos="99000">
                <a:schemeClr val="accent1">
                  <a:alpha val="0"/>
                </a:schemeClr>
              </a:gs>
            </a:gsLst>
            <a:lin ang="1080000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6" name="Ellipse 49 (Stroke)_#color_$accent1_$accent2-2095&amp;1861"/>
          <p:cNvSpPr/>
          <p:nvPr userDrawn="1">
            <p:custDataLst>
              <p:tags r:id="rId4"/>
            </p:custDataLst>
          </p:nvPr>
        </p:nvSpPr>
        <p:spPr>
          <a:xfrm>
            <a:off x="0" y="5413248"/>
            <a:ext cx="3008376" cy="1444752"/>
          </a:xfrm>
          <a:custGeom>
            <a:rect l="l" t="t" r="r" b="b"/>
            <a:pathLst>
              <a:path w="3008376" h="1444752">
                <a:moveTo>
                  <a:pt x="3008376" y="1444752"/>
                </a:moveTo>
                <a:cubicBezTo>
                  <a:pt x="2898648" y="585216"/>
                  <a:pt x="2139696" y="-45720"/>
                  <a:pt x="1261872" y="0"/>
                </a:cubicBezTo>
                <a:cubicBezTo>
                  <a:pt x="731520" y="36576"/>
                  <a:pt x="283464" y="301752"/>
                  <a:pt x="0" y="694944"/>
                </a:cubicBezTo>
                <a:lnTo>
                  <a:pt x="0" y="1444752"/>
                </a:lnTo>
                <a:lnTo>
                  <a:pt x="493776" y="1444752"/>
                </a:lnTo>
                <a:cubicBezTo>
                  <a:pt x="585216" y="1078992"/>
                  <a:pt x="905256" y="795528"/>
                  <a:pt x="1307592" y="777240"/>
                </a:cubicBezTo>
                <a:cubicBezTo>
                  <a:pt x="1737360" y="749808"/>
                  <a:pt x="2121408" y="1042416"/>
                  <a:pt x="2221992" y="1444752"/>
                </a:cubicBezTo>
                <a:lnTo>
                  <a:pt x="3008376" y="1444752"/>
                </a:lnTo>
              </a:path>
            </a:pathLst>
          </a:cu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0"/>
                </a:schemeClr>
              </a:gs>
            </a:gsLst>
            <a:lin ang="4995133" scaled="0"/>
          </a:gradFill>
          <a:ln w="25400">
            <a:noFill/>
          </a:ln>
          <a:effectLst/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88" name="标题 1"/>
          <p:cNvSpPr>
            <a:spLocks noGrp="1"/>
          </p:cNvSpPr>
          <p:nvPr>
            <p:ph type="ctrTitle" hasCustomPrompt="1"/>
            <p:custDataLst>
              <p:tags r:id="rId5"/>
            </p:custDataLst>
          </p:nvPr>
        </p:nvSpPr>
        <p:spPr>
          <a:xfrm>
            <a:off x="1054100" y="581892"/>
            <a:ext cx="8966200" cy="311872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9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6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054100" y="4193772"/>
            <a:ext cx="8966200" cy="1382744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/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8.xml" /><Relationship Id="rId13" Type="http://schemas.openxmlformats.org/officeDocument/2006/relationships/tags" Target="../tags/tag69.xml" /><Relationship Id="rId14" Type="http://schemas.openxmlformats.org/officeDocument/2006/relationships/tags" Target="../tags/tag70.xml" /><Relationship Id="rId15" Type="http://schemas.openxmlformats.org/officeDocument/2006/relationships/tags" Target="../tags/tag71.xml" /><Relationship Id="rId16" Type="http://schemas.openxmlformats.org/officeDocument/2006/relationships/tags" Target="../tags/tag72.xml" /><Relationship Id="rId17" Type="http://schemas.openxmlformats.org/officeDocument/2006/relationships/tags" Target="../tags/tag7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96000" y="360000"/>
            <a:ext cx="10800000" cy="720000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4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96000" y="1364615"/>
            <a:ext cx="10800000" cy="48133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6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960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75411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8460" r:id="rId2"/>
    <p:sldLayoutId id="2147488461" r:id="rId3"/>
    <p:sldLayoutId id="2147488462" r:id="rId4"/>
    <p:sldLayoutId id="2147488463" r:id="rId5"/>
    <p:sldLayoutId id="2147488464" r:id="rId6"/>
    <p:sldLayoutId id="2147488465" r:id="rId7"/>
    <p:sldLayoutId id="2147488466" r:id="rId8"/>
    <p:sldLayoutId id="2147488467" r:id="rId9"/>
    <p:sldLayoutId id="2147488468" r:id="rId10"/>
    <p:sldLayoutId id="214748846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ea"/>
          <a:ea typeface="+mj-ea"/>
          <a:cs typeface="+mj-ea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ea"/>
          <a:ea typeface="+mn-ea"/>
          <a:cs typeface="+mn-ea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4.xml" /><Relationship Id="rId3" Type="http://schemas.openxmlformats.org/officeDocument/2006/relationships/tags" Target="../tags/tag75.xml" /><Relationship Id="rId4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15" Type="http://schemas.openxmlformats.org/officeDocument/2006/relationships/tags" Target="../tags/tag175.xml" /><Relationship Id="rId16" Type="http://schemas.openxmlformats.org/officeDocument/2006/relationships/tags" Target="../tags/tag176.xml" /><Relationship Id="rId17" Type="http://schemas.openxmlformats.org/officeDocument/2006/relationships/tags" Target="../tags/tag177.xml" /><Relationship Id="rId18" Type="http://schemas.openxmlformats.org/officeDocument/2006/relationships/tags" Target="../tags/tag178.xml" /><Relationship Id="rId19" Type="http://schemas.openxmlformats.org/officeDocument/2006/relationships/tags" Target="../tags/tag179.xml" /><Relationship Id="rId2" Type="http://schemas.openxmlformats.org/officeDocument/2006/relationships/tags" Target="../tags/tag162.xml" /><Relationship Id="rId20" Type="http://schemas.openxmlformats.org/officeDocument/2006/relationships/tags" Target="../tags/tag180.xml" /><Relationship Id="rId21" Type="http://schemas.openxmlformats.org/officeDocument/2006/relationships/tags" Target="../tags/tag181.xml" /><Relationship Id="rId22" Type="http://schemas.openxmlformats.org/officeDocument/2006/relationships/tags" Target="../tags/tag182.xml" /><Relationship Id="rId23" Type="http://schemas.openxmlformats.org/officeDocument/2006/relationships/tags" Target="../tags/tag183.xml" /><Relationship Id="rId24" Type="http://schemas.openxmlformats.org/officeDocument/2006/relationships/tags" Target="../tags/tag184.xml" /><Relationship Id="rId25" Type="http://schemas.openxmlformats.org/officeDocument/2006/relationships/tags" Target="../tags/tag185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14" Type="http://schemas.openxmlformats.org/officeDocument/2006/relationships/tags" Target="../tags/tag198.xml" /><Relationship Id="rId15" Type="http://schemas.openxmlformats.org/officeDocument/2006/relationships/tags" Target="../tags/tag199.xml" /><Relationship Id="rId16" Type="http://schemas.openxmlformats.org/officeDocument/2006/relationships/tags" Target="../tags/tag200.xml" /><Relationship Id="rId17" Type="http://schemas.openxmlformats.org/officeDocument/2006/relationships/tags" Target="../tags/tag201.xml" /><Relationship Id="rId18" Type="http://schemas.openxmlformats.org/officeDocument/2006/relationships/tags" Target="../tags/tag202.xml" /><Relationship Id="rId19" Type="http://schemas.openxmlformats.org/officeDocument/2006/relationships/tags" Target="../tags/tag203.xml" /><Relationship Id="rId2" Type="http://schemas.openxmlformats.org/officeDocument/2006/relationships/tags" Target="../tags/tag186.xml" /><Relationship Id="rId20" Type="http://schemas.openxmlformats.org/officeDocument/2006/relationships/tags" Target="../tags/tag204.xml" /><Relationship Id="rId21" Type="http://schemas.openxmlformats.org/officeDocument/2006/relationships/tags" Target="../tags/tag205.xml" /><Relationship Id="rId22" Type="http://schemas.openxmlformats.org/officeDocument/2006/relationships/tags" Target="../tags/tag206.xml" /><Relationship Id="rId23" Type="http://schemas.openxmlformats.org/officeDocument/2006/relationships/tags" Target="../tags/tag207.xml" /><Relationship Id="rId24" Type="http://schemas.openxmlformats.org/officeDocument/2006/relationships/tags" Target="../tags/tag208.xml" /><Relationship Id="rId25" Type="http://schemas.openxmlformats.org/officeDocument/2006/relationships/tags" Target="../tags/tag209.xml" /><Relationship Id="rId26" Type="http://schemas.openxmlformats.org/officeDocument/2006/relationships/tags" Target="../tags/tag210.xml" /><Relationship Id="rId27" Type="http://schemas.openxmlformats.org/officeDocument/2006/relationships/tags" Target="../tags/tag211.xml" /><Relationship Id="rId28" Type="http://schemas.openxmlformats.org/officeDocument/2006/relationships/tags" Target="../tags/tag212.xml" /><Relationship Id="rId29" Type="http://schemas.openxmlformats.org/officeDocument/2006/relationships/tags" Target="../tags/tag213.xml" /><Relationship Id="rId3" Type="http://schemas.openxmlformats.org/officeDocument/2006/relationships/tags" Target="../tags/tag187.xml" /><Relationship Id="rId30" Type="http://schemas.openxmlformats.org/officeDocument/2006/relationships/tags" Target="../tags/tag214.xml" /><Relationship Id="rId31" Type="http://schemas.openxmlformats.org/officeDocument/2006/relationships/tags" Target="../tags/tag215.xml" /><Relationship Id="rId32" Type="http://schemas.openxmlformats.org/officeDocument/2006/relationships/tags" Target="../tags/tag216.xml" /><Relationship Id="rId33" Type="http://schemas.openxmlformats.org/officeDocument/2006/relationships/tags" Target="../tags/tag217.xml" /><Relationship Id="rId34" Type="http://schemas.openxmlformats.org/officeDocument/2006/relationships/tags" Target="../tags/tag218.xml" /><Relationship Id="rId35" Type="http://schemas.openxmlformats.org/officeDocument/2006/relationships/tags" Target="../tags/tag219.xml" /><Relationship Id="rId36" Type="http://schemas.openxmlformats.org/officeDocument/2006/relationships/tags" Target="../tags/tag220.xml" /><Relationship Id="rId37" Type="http://schemas.openxmlformats.org/officeDocument/2006/relationships/tags" Target="../tags/tag221.xml" /><Relationship Id="rId38" Type="http://schemas.openxmlformats.org/officeDocument/2006/relationships/tags" Target="../tags/tag222.xml" /><Relationship Id="rId39" Type="http://schemas.openxmlformats.org/officeDocument/2006/relationships/tags" Target="../tags/tag223.xml" /><Relationship Id="rId4" Type="http://schemas.openxmlformats.org/officeDocument/2006/relationships/tags" Target="../tags/tag188.xml" /><Relationship Id="rId40" Type="http://schemas.openxmlformats.org/officeDocument/2006/relationships/tags" Target="../tags/tag224.xml" /><Relationship Id="rId41" Type="http://schemas.openxmlformats.org/officeDocument/2006/relationships/tags" Target="../tags/tag225.xml" /><Relationship Id="rId42" Type="http://schemas.openxmlformats.org/officeDocument/2006/relationships/tags" Target="../tags/tag226.xml" /><Relationship Id="rId43" Type="http://schemas.openxmlformats.org/officeDocument/2006/relationships/tags" Target="../tags/tag227.xml" /><Relationship Id="rId44" Type="http://schemas.openxmlformats.org/officeDocument/2006/relationships/tags" Target="../tags/tag228.xml" /><Relationship Id="rId45" Type="http://schemas.openxmlformats.org/officeDocument/2006/relationships/tags" Target="../tags/tag229.xml" /><Relationship Id="rId46" Type="http://schemas.openxmlformats.org/officeDocument/2006/relationships/tags" Target="../tags/tag230.xml" /><Relationship Id="rId47" Type="http://schemas.openxmlformats.org/officeDocument/2006/relationships/tags" Target="../tags/tag231.xml" /><Relationship Id="rId48" Type="http://schemas.openxmlformats.org/officeDocument/2006/relationships/tags" Target="../tags/tag232.xml" /><Relationship Id="rId49" Type="http://schemas.openxmlformats.org/officeDocument/2006/relationships/tags" Target="../tags/tag233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14" Type="http://schemas.openxmlformats.org/officeDocument/2006/relationships/tags" Target="../tags/tag246.xml" /><Relationship Id="rId15" Type="http://schemas.openxmlformats.org/officeDocument/2006/relationships/tags" Target="../tags/tag247.xml" /><Relationship Id="rId16" Type="http://schemas.openxmlformats.org/officeDocument/2006/relationships/tags" Target="../tags/tag248.xml" /><Relationship Id="rId17" Type="http://schemas.openxmlformats.org/officeDocument/2006/relationships/tags" Target="../tags/tag249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8.xml" /><Relationship Id="rId11" Type="http://schemas.openxmlformats.org/officeDocument/2006/relationships/tags" Target="../tags/tag259.xml" /><Relationship Id="rId12" Type="http://schemas.openxmlformats.org/officeDocument/2006/relationships/tags" Target="../tags/tag260.xml" /><Relationship Id="rId13" Type="http://schemas.openxmlformats.org/officeDocument/2006/relationships/tags" Target="../tags/tag261.xml" /><Relationship Id="rId14" Type="http://schemas.openxmlformats.org/officeDocument/2006/relationships/tags" Target="../tags/tag262.xml" /><Relationship Id="rId15" Type="http://schemas.openxmlformats.org/officeDocument/2006/relationships/tags" Target="../tags/tag263.xml" /><Relationship Id="rId16" Type="http://schemas.openxmlformats.org/officeDocument/2006/relationships/tags" Target="../tags/tag264.xml" /><Relationship Id="rId17" Type="http://schemas.openxmlformats.org/officeDocument/2006/relationships/tags" Target="../tags/tag265.xml" /><Relationship Id="rId2" Type="http://schemas.openxmlformats.org/officeDocument/2006/relationships/tags" Target="../tags/tag250.xml" /><Relationship Id="rId3" Type="http://schemas.openxmlformats.org/officeDocument/2006/relationships/tags" Target="../tags/tag251.xml" /><Relationship Id="rId4" Type="http://schemas.openxmlformats.org/officeDocument/2006/relationships/tags" Target="../tags/tag252.xml" /><Relationship Id="rId5" Type="http://schemas.openxmlformats.org/officeDocument/2006/relationships/tags" Target="../tags/tag253.xml" /><Relationship Id="rId6" Type="http://schemas.openxmlformats.org/officeDocument/2006/relationships/tags" Target="../tags/tag254.xml" /><Relationship Id="rId7" Type="http://schemas.openxmlformats.org/officeDocument/2006/relationships/tags" Target="../tags/tag255.xml" /><Relationship Id="rId8" Type="http://schemas.openxmlformats.org/officeDocument/2006/relationships/tags" Target="../tags/tag256.xml" /><Relationship Id="rId9" Type="http://schemas.openxmlformats.org/officeDocument/2006/relationships/tags" Target="../tags/tag25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4.xml" /><Relationship Id="rId11" Type="http://schemas.openxmlformats.org/officeDocument/2006/relationships/tags" Target="../tags/tag275.xml" /><Relationship Id="rId12" Type="http://schemas.openxmlformats.org/officeDocument/2006/relationships/tags" Target="../tags/tag276.xml" /><Relationship Id="rId13" Type="http://schemas.openxmlformats.org/officeDocument/2006/relationships/tags" Target="../tags/tag277.xml" /><Relationship Id="rId14" Type="http://schemas.openxmlformats.org/officeDocument/2006/relationships/tags" Target="../tags/tag278.xml" /><Relationship Id="rId15" Type="http://schemas.openxmlformats.org/officeDocument/2006/relationships/tags" Target="../tags/tag279.xml" /><Relationship Id="rId16" Type="http://schemas.openxmlformats.org/officeDocument/2006/relationships/tags" Target="../tags/tag280.xml" /><Relationship Id="rId17" Type="http://schemas.openxmlformats.org/officeDocument/2006/relationships/tags" Target="../tags/tag281.xml" /><Relationship Id="rId18" Type="http://schemas.openxmlformats.org/officeDocument/2006/relationships/tags" Target="../tags/tag282.xml" /><Relationship Id="rId19" Type="http://schemas.openxmlformats.org/officeDocument/2006/relationships/tags" Target="../tags/tag283.xml" /><Relationship Id="rId2" Type="http://schemas.openxmlformats.org/officeDocument/2006/relationships/tags" Target="../tags/tag266.xml" /><Relationship Id="rId20" Type="http://schemas.openxmlformats.org/officeDocument/2006/relationships/tags" Target="../tags/tag284.xml" /><Relationship Id="rId21" Type="http://schemas.openxmlformats.org/officeDocument/2006/relationships/tags" Target="../tags/tag285.xml" /><Relationship Id="rId3" Type="http://schemas.openxmlformats.org/officeDocument/2006/relationships/tags" Target="../tags/tag267.xml" /><Relationship Id="rId4" Type="http://schemas.openxmlformats.org/officeDocument/2006/relationships/tags" Target="../tags/tag268.xml" /><Relationship Id="rId5" Type="http://schemas.openxmlformats.org/officeDocument/2006/relationships/tags" Target="../tags/tag269.xml" /><Relationship Id="rId6" Type="http://schemas.openxmlformats.org/officeDocument/2006/relationships/tags" Target="../tags/tag270.xml" /><Relationship Id="rId7" Type="http://schemas.openxmlformats.org/officeDocument/2006/relationships/tags" Target="../tags/tag271.xml" /><Relationship Id="rId8" Type="http://schemas.openxmlformats.org/officeDocument/2006/relationships/tags" Target="../tags/tag272.xml" /><Relationship Id="rId9" Type="http://schemas.openxmlformats.org/officeDocument/2006/relationships/tags" Target="../tags/tag27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4.xml" /><Relationship Id="rId11" Type="http://schemas.openxmlformats.org/officeDocument/2006/relationships/tags" Target="../tags/tag295.xml" /><Relationship Id="rId12" Type="http://schemas.openxmlformats.org/officeDocument/2006/relationships/tags" Target="../tags/tag296.xml" /><Relationship Id="rId13" Type="http://schemas.openxmlformats.org/officeDocument/2006/relationships/tags" Target="../tags/tag297.xml" /><Relationship Id="rId2" Type="http://schemas.openxmlformats.org/officeDocument/2006/relationships/tags" Target="../tags/tag286.xml" /><Relationship Id="rId3" Type="http://schemas.openxmlformats.org/officeDocument/2006/relationships/tags" Target="../tags/tag287.xml" /><Relationship Id="rId4" Type="http://schemas.openxmlformats.org/officeDocument/2006/relationships/tags" Target="../tags/tag288.xml" /><Relationship Id="rId5" Type="http://schemas.openxmlformats.org/officeDocument/2006/relationships/tags" Target="../tags/tag289.xml" /><Relationship Id="rId6" Type="http://schemas.openxmlformats.org/officeDocument/2006/relationships/tags" Target="../tags/tag290.xml" /><Relationship Id="rId7" Type="http://schemas.openxmlformats.org/officeDocument/2006/relationships/tags" Target="../tags/tag291.xml" /><Relationship Id="rId8" Type="http://schemas.openxmlformats.org/officeDocument/2006/relationships/tags" Target="../tags/tag292.xml" /><Relationship Id="rId9" Type="http://schemas.openxmlformats.org/officeDocument/2006/relationships/tags" Target="../tags/tag29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3" Type="http://schemas.openxmlformats.org/officeDocument/2006/relationships/tags" Target="../tags/tag299.xml" /><Relationship Id="rId4" Type="http://schemas.openxmlformats.org/officeDocument/2006/relationships/tags" Target="../tags/tag300.xml" /><Relationship Id="rId5" Type="http://schemas.openxmlformats.org/officeDocument/2006/relationships/tags" Target="../tags/tag301.xml" /><Relationship Id="rId6" Type="http://schemas.openxmlformats.org/officeDocument/2006/relationships/tags" Target="../tags/tag302.xml" /><Relationship Id="rId7" Type="http://schemas.openxmlformats.org/officeDocument/2006/relationships/tags" Target="../tags/tag303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31021127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85824" y="2215124"/>
            <a:ext cx="7181850" cy="2804169"/>
          </a:xfrm>
        </p:spPr>
        <p:txBody>
          <a:bodyPr wrap="square">
            <a:normAutofit/>
          </a:bodyPr>
          <a:lstStyle/>
          <a:p>
            <a:r>
              <a:rPr lang="zh-CN" altLang="en-US"/>
              <a:t>生理学教学教案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885824" y="5286375"/>
            <a:ext cx="4238625" cy="904875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95350" y="1495425"/>
            <a:ext cx="2880000" cy="1962150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8" name="序号"/>
          <p:cNvSpPr txBox="1"/>
          <p:nvPr>
            <p:custDataLst>
              <p:tags r:id="rId3"/>
            </p:custDataLst>
          </p:nvPr>
        </p:nvSpPr>
        <p:spPr>
          <a:xfrm>
            <a:off x="6871149" y="876300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n-ea"/>
              </a:rPr>
              <a:t>01</a:t>
            </a:r>
            <a:endParaRPr lang="en-US" sz="4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4"/>
            </p:custDataLst>
          </p:nvPr>
        </p:nvSpPr>
        <p:spPr>
          <a:xfrm>
            <a:off x="7934693" y="995775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单击添加目录项标题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5"/>
            </p:custDataLst>
          </p:nvPr>
        </p:nvSpPr>
        <p:spPr>
          <a:xfrm>
            <a:off x="6871149" y="4446600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n-ea"/>
              </a:rPr>
              <a:t>05</a:t>
            </a:r>
            <a:endParaRPr lang="en-US" sz="4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6"/>
            </p:custDataLst>
          </p:nvPr>
        </p:nvSpPr>
        <p:spPr>
          <a:xfrm>
            <a:off x="7934693" y="4566075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教学步骤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26" name="序号"/>
          <p:cNvSpPr txBox="1"/>
          <p:nvPr>
            <p:custDataLst>
              <p:tags r:id="rId7"/>
            </p:custDataLst>
          </p:nvPr>
        </p:nvSpPr>
        <p:spPr>
          <a:xfrm>
            <a:off x="6871149" y="1768875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n-ea"/>
              </a:rPr>
              <a:t>02</a:t>
            </a:r>
            <a:endParaRPr lang="en-US" sz="4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8"/>
            </p:custDataLst>
          </p:nvPr>
        </p:nvSpPr>
        <p:spPr>
          <a:xfrm>
            <a:off x="7934693" y="1888350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教学目标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30" name="序号"/>
          <p:cNvSpPr txBox="1"/>
          <p:nvPr>
            <p:custDataLst>
              <p:tags r:id="rId9"/>
            </p:custDataLst>
          </p:nvPr>
        </p:nvSpPr>
        <p:spPr>
          <a:xfrm>
            <a:off x="6871149" y="2661450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n-ea"/>
              </a:rPr>
              <a:t>03</a:t>
            </a:r>
            <a:endParaRPr lang="en-US" sz="4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32" name="项标题"/>
          <p:cNvSpPr txBox="1"/>
          <p:nvPr>
            <p:custDataLst>
              <p:tags r:id="rId10"/>
            </p:custDataLst>
          </p:nvPr>
        </p:nvSpPr>
        <p:spPr>
          <a:xfrm>
            <a:off x="7934693" y="2780925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教学内容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1"/>
            </p:custDataLst>
          </p:nvPr>
        </p:nvSpPr>
        <p:spPr>
          <a:xfrm>
            <a:off x="6871149" y="3554025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n-ea"/>
              </a:rPr>
              <a:t>04</a:t>
            </a:r>
            <a:endParaRPr lang="en-US" sz="4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2"/>
            </p:custDataLst>
          </p:nvPr>
        </p:nvSpPr>
        <p:spPr>
          <a:xfrm>
            <a:off x="7934693" y="3673500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教学方法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  <p:sp>
        <p:nvSpPr>
          <p:cNvPr id="1048838" name="序号"/>
          <p:cNvSpPr txBox="1"/>
          <p:nvPr>
            <p:custDataLst>
              <p:tags r:id="rId13"/>
            </p:custDataLst>
          </p:nvPr>
        </p:nvSpPr>
        <p:spPr>
          <a:xfrm>
            <a:off x="6871149" y="5339176"/>
            <a:ext cx="786951" cy="74295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/>
                </a:solidFill>
                <a:latin typeface="+mn-ea"/>
              </a:rPr>
              <a:t>06</a:t>
            </a:r>
            <a:endParaRPr lang="en-US" sz="4000" b="1">
              <a:solidFill>
                <a:schemeClr val="accent1"/>
              </a:solidFill>
              <a:latin typeface="+mn-ea"/>
            </a:endParaRPr>
          </a:p>
        </p:txBody>
      </p:sp>
      <p:sp>
        <p:nvSpPr>
          <p:cNvPr id="1048840" name="项标题"/>
          <p:cNvSpPr txBox="1"/>
          <p:nvPr>
            <p:custDataLst>
              <p:tags r:id="rId14"/>
            </p:custDataLst>
          </p:nvPr>
        </p:nvSpPr>
        <p:spPr>
          <a:xfrm>
            <a:off x="7934693" y="5458651"/>
            <a:ext cx="4009657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</a:rPr>
              <a:t>教学评价与反馈</a:t>
            </a:r>
            <a:endParaRPr lang="zh-CN" altLang="en-US" sz="2400" spc="300">
              <a:solidFill>
                <a:schemeClr val="tx1">
                  <a:lumMod val="85000"/>
                  <a:lumOff val="15000"/>
                </a:schemeClr>
              </a:solidFill>
              <a:latin typeface="+mn-ea"/>
            </a:endParaRPr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0765" y="3429000"/>
            <a:ext cx="7388860" cy="1714500"/>
          </a:xfrm>
        </p:spPr>
        <p:txBody>
          <a:bodyPr wrap="square" anchor="t" anchorCtr="0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625" y="931945"/>
            <a:ext cx="7389000" cy="2415756"/>
          </a:xfrm>
        </p:spPr>
        <p:txBody>
          <a:bodyPr wrap="square">
            <a:normAutofit/>
          </a:bodyPr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0765" y="3429000"/>
            <a:ext cx="7388860" cy="1714500"/>
          </a:xfrm>
        </p:spPr>
        <p:txBody>
          <a:bodyPr wrap="square" anchor="t" anchorCtr="0">
            <a:normAutofit/>
          </a:bodyPr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892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625" y="931945"/>
            <a:ext cx="7389000" cy="2415756"/>
          </a:xfrm>
        </p:spPr>
        <p:txBody>
          <a:bodyPr wrap="square">
            <a:normAutofit/>
          </a:bodyPr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知识目标</a:t>
            </a:r>
            <a:endParaRPr lang="zh-CN" altLang="en-US"/>
          </a:p>
        </p:txBody>
      </p:sp>
      <p:sp>
        <p:nvSpPr>
          <p:cNvPr id="1048976" name="矩形 3"/>
          <p:cNvSpPr/>
          <p:nvPr>
            <p:custDataLst>
              <p:tags r:id="rId2"/>
            </p:custDataLst>
          </p:nvPr>
        </p:nvSpPr>
        <p:spPr>
          <a:xfrm>
            <a:off x="1563947" y="1364615"/>
            <a:ext cx="9598408" cy="1055318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13"/>
          <p:cNvSpPr/>
          <p:nvPr>
            <p:custDataLst>
              <p:tags r:id="rId3"/>
            </p:custDataLst>
          </p:nvPr>
        </p:nvSpPr>
        <p:spPr>
          <a:xfrm>
            <a:off x="1029706" y="1364615"/>
            <a:ext cx="260306" cy="1055318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4"/>
          <p:cNvSpPr txBox="1"/>
          <p:nvPr>
            <p:custDataLst>
              <p:tags r:id="rId4"/>
            </p:custDataLst>
          </p:nvPr>
        </p:nvSpPr>
        <p:spPr>
          <a:xfrm>
            <a:off x="1838772" y="1455795"/>
            <a:ext cx="9183987" cy="87301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理解生理学的基本概念和原理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39"/>
          <p:cNvSpPr/>
          <p:nvPr>
            <p:custDataLst>
              <p:tags r:id="rId5"/>
            </p:custDataLst>
          </p:nvPr>
        </p:nvSpPr>
        <p:spPr>
          <a:xfrm>
            <a:off x="1563947" y="2617383"/>
            <a:ext cx="9598408" cy="1055318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5"/>
          <p:cNvSpPr/>
          <p:nvPr>
            <p:custDataLst>
              <p:tags r:id="rId6"/>
            </p:custDataLst>
          </p:nvPr>
        </p:nvSpPr>
        <p:spPr>
          <a:xfrm>
            <a:off x="1029706" y="2617383"/>
            <a:ext cx="260306" cy="1055318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41"/>
          <p:cNvSpPr txBox="1"/>
          <p:nvPr>
            <p:custDataLst>
              <p:tags r:id="rId7"/>
            </p:custDataLst>
          </p:nvPr>
        </p:nvSpPr>
        <p:spPr>
          <a:xfrm>
            <a:off x="1838772" y="2708563"/>
            <a:ext cx="9183987" cy="87301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掌握生理学的基本实验方法和技能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矩形 12"/>
          <p:cNvSpPr/>
          <p:nvPr>
            <p:custDataLst>
              <p:tags r:id="rId8"/>
            </p:custDataLst>
          </p:nvPr>
        </p:nvSpPr>
        <p:spPr>
          <a:xfrm>
            <a:off x="1563947" y="3870151"/>
            <a:ext cx="9598408" cy="1055318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17"/>
          <p:cNvSpPr/>
          <p:nvPr>
            <p:custDataLst>
              <p:tags r:id="rId9"/>
            </p:custDataLst>
          </p:nvPr>
        </p:nvSpPr>
        <p:spPr>
          <a:xfrm>
            <a:off x="1029706" y="3870151"/>
            <a:ext cx="260306" cy="1055318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19"/>
          <p:cNvSpPr txBox="1"/>
          <p:nvPr>
            <p:custDataLst>
              <p:tags r:id="rId10"/>
            </p:custDataLst>
          </p:nvPr>
        </p:nvSpPr>
        <p:spPr>
          <a:xfrm>
            <a:off x="1838772" y="3961331"/>
            <a:ext cx="9183987" cy="87301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学会运用生理学知识解决实际问题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矩形 49"/>
          <p:cNvSpPr/>
          <p:nvPr>
            <p:custDataLst>
              <p:tags r:id="rId11"/>
            </p:custDataLst>
          </p:nvPr>
        </p:nvSpPr>
        <p:spPr>
          <a:xfrm>
            <a:off x="1563947" y="5122277"/>
            <a:ext cx="9598408" cy="1055318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26"/>
          <p:cNvSpPr/>
          <p:nvPr>
            <p:custDataLst>
              <p:tags r:id="rId12"/>
            </p:custDataLst>
          </p:nvPr>
        </p:nvSpPr>
        <p:spPr>
          <a:xfrm>
            <a:off x="1029706" y="5122277"/>
            <a:ext cx="260306" cy="1055318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文本框 27"/>
          <p:cNvSpPr txBox="1"/>
          <p:nvPr>
            <p:custDataLst>
              <p:tags r:id="rId13"/>
            </p:custDataLst>
          </p:nvPr>
        </p:nvSpPr>
        <p:spPr>
          <a:xfrm>
            <a:off x="1838772" y="5213457"/>
            <a:ext cx="9183987" cy="87301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培养科学思维和创新精神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能力目标</a:t>
            </a:r>
            <a:endParaRPr lang="zh-CN" altLang="en-US"/>
          </a:p>
        </p:txBody>
      </p:sp>
      <p:sp>
        <p:nvSpPr>
          <p:cNvPr id="1049034" name="Freeform 27"/>
          <p:cNvSpPr/>
          <p:nvPr>
            <p:custDataLst>
              <p:tags r:id="rId2"/>
            </p:custDataLst>
          </p:nvPr>
        </p:nvSpPr>
        <p:spPr bwMode="auto">
          <a:xfrm>
            <a:off x="696000" y="5888213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6" name="矩形: 圆角 32"/>
          <p:cNvSpPr/>
          <p:nvPr>
            <p:custDataLst>
              <p:tags r:id="rId3"/>
            </p:custDataLst>
          </p:nvPr>
        </p:nvSpPr>
        <p:spPr>
          <a:xfrm flipH="1">
            <a:off x="824010" y="1392565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38" name="任意多边形: 形状 33"/>
          <p:cNvSpPr/>
          <p:nvPr>
            <p:custDataLst>
              <p:tags r:id="rId4"/>
            </p:custDataLst>
          </p:nvPr>
        </p:nvSpPr>
        <p:spPr bwMode="auto">
          <a:xfrm>
            <a:off x="696000" y="5089581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40" name="正文"/>
          <p:cNvSpPr txBox="1"/>
          <p:nvPr>
            <p:custDataLst>
              <p:tags r:id="rId5"/>
            </p:custDataLst>
          </p:nvPr>
        </p:nvSpPr>
        <p:spPr>
          <a:xfrm>
            <a:off x="957116" y="1482363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掌握生理学的基本概念、原理和规律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42" name="标题"/>
          <p:cNvSpPr txBox="1"/>
          <p:nvPr>
            <p:custDataLst>
              <p:tags r:id="rId6"/>
            </p:custDataLst>
          </p:nvPr>
        </p:nvSpPr>
        <p:spPr>
          <a:xfrm>
            <a:off x="764782" y="5138620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44" name="Freeform 27"/>
          <p:cNvSpPr/>
          <p:nvPr>
            <p:custDataLst>
              <p:tags r:id="rId7"/>
            </p:custDataLst>
          </p:nvPr>
        </p:nvSpPr>
        <p:spPr bwMode="auto">
          <a:xfrm>
            <a:off x="3517323" y="5888213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6" name="矩形: 圆角 38"/>
          <p:cNvSpPr/>
          <p:nvPr>
            <p:custDataLst>
              <p:tags r:id="rId8"/>
            </p:custDataLst>
          </p:nvPr>
        </p:nvSpPr>
        <p:spPr>
          <a:xfrm flipH="1">
            <a:off x="3645334" y="1392565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8" name="任意多边形: 形状 39"/>
          <p:cNvSpPr/>
          <p:nvPr>
            <p:custDataLst>
              <p:tags r:id="rId9"/>
            </p:custDataLst>
          </p:nvPr>
        </p:nvSpPr>
        <p:spPr bwMode="auto">
          <a:xfrm>
            <a:off x="3517323" y="5089581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50" name="正文"/>
          <p:cNvSpPr txBox="1"/>
          <p:nvPr>
            <p:custDataLst>
              <p:tags r:id="rId10"/>
            </p:custDataLst>
          </p:nvPr>
        </p:nvSpPr>
        <p:spPr>
          <a:xfrm>
            <a:off x="3778439" y="1482363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学会运用生理学知识分析和解决实际问题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52" name="标题"/>
          <p:cNvSpPr txBox="1"/>
          <p:nvPr>
            <p:custDataLst>
              <p:tags r:id="rId11"/>
            </p:custDataLst>
          </p:nvPr>
        </p:nvSpPr>
        <p:spPr>
          <a:xfrm>
            <a:off x="3586105" y="5138620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54" name="Freeform 27"/>
          <p:cNvSpPr/>
          <p:nvPr>
            <p:custDataLst>
              <p:tags r:id="rId12"/>
            </p:custDataLst>
          </p:nvPr>
        </p:nvSpPr>
        <p:spPr bwMode="auto">
          <a:xfrm>
            <a:off x="6338646" y="5888213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6" name="矩形: 圆角 68"/>
          <p:cNvSpPr/>
          <p:nvPr>
            <p:custDataLst>
              <p:tags r:id="rId13"/>
            </p:custDataLst>
          </p:nvPr>
        </p:nvSpPr>
        <p:spPr>
          <a:xfrm flipH="1">
            <a:off x="6466657" y="1392565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8" name="任意多边形: 形状 69"/>
          <p:cNvSpPr/>
          <p:nvPr>
            <p:custDataLst>
              <p:tags r:id="rId14"/>
            </p:custDataLst>
          </p:nvPr>
        </p:nvSpPr>
        <p:spPr bwMode="auto">
          <a:xfrm>
            <a:off x="6338646" y="5089581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60" name="正文"/>
          <p:cNvSpPr txBox="1"/>
          <p:nvPr>
            <p:custDataLst>
              <p:tags r:id="rId15"/>
            </p:custDataLst>
          </p:nvPr>
        </p:nvSpPr>
        <p:spPr>
          <a:xfrm>
            <a:off x="6599762" y="1482363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提高实验操作技能，掌握实验方法和技术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62" name="标题"/>
          <p:cNvSpPr txBox="1"/>
          <p:nvPr>
            <p:custDataLst>
              <p:tags r:id="rId16"/>
            </p:custDataLst>
          </p:nvPr>
        </p:nvSpPr>
        <p:spPr>
          <a:xfrm>
            <a:off x="6407428" y="5138620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64" name="Freeform 27"/>
          <p:cNvSpPr/>
          <p:nvPr>
            <p:custDataLst>
              <p:tags r:id="rId17"/>
            </p:custDataLst>
          </p:nvPr>
        </p:nvSpPr>
        <p:spPr bwMode="auto">
          <a:xfrm>
            <a:off x="9159970" y="5888213"/>
            <a:ext cx="186886" cy="171771"/>
          </a:xfrm>
          <a:custGeom>
            <a:gdLst>
              <a:gd name="T0" fmla="*/ 48 w 48"/>
              <a:gd name="T1" fmla="*/ 0 h 44"/>
              <a:gd name="T2" fmla="*/ 22 w 48"/>
              <a:gd name="T3" fmla="*/ 0 h 44"/>
              <a:gd name="T4" fmla="*/ 0 w 48"/>
              <a:gd name="T5" fmla="*/ 22 h 44"/>
              <a:gd name="T6" fmla="*/ 22 w 48"/>
              <a:gd name="T7" fmla="*/ 44 h 44"/>
              <a:gd name="T8" fmla="*/ 48 w 48"/>
              <a:gd name="T9" fmla="*/ 44 h 44"/>
              <a:gd name="T10" fmla="*/ 48 w 48"/>
              <a:gd name="T11" fmla="*/ 0 h 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48" h="44">
                <a:moveTo>
                  <a:pt x="48" y="0"/>
                </a:moveTo>
                <a:cubicBezTo>
                  <a:pt x="22" y="0"/>
                  <a:pt x="22" y="0"/>
                  <a:pt x="22" y="0"/>
                </a:cubicBezTo>
                <a:cubicBezTo>
                  <a:pt x="10" y="0"/>
                  <a:pt x="0" y="10"/>
                  <a:pt x="0" y="22"/>
                </a:cubicBezTo>
                <a:cubicBezTo>
                  <a:pt x="0" y="34"/>
                  <a:pt x="10" y="44"/>
                  <a:pt x="22" y="44"/>
                </a:cubicBezTo>
                <a:cubicBezTo>
                  <a:pt x="48" y="44"/>
                  <a:pt x="48" y="44"/>
                  <a:pt x="48" y="44"/>
                </a:cubicBezTo>
                <a:cubicBezTo>
                  <a:pt x="48" y="0"/>
                  <a:pt x="48" y="0"/>
                  <a:pt x="48" y="0"/>
                </a:cubicBezTo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6" name="矩形: 圆角 74"/>
          <p:cNvSpPr/>
          <p:nvPr>
            <p:custDataLst>
              <p:tags r:id="rId18"/>
            </p:custDataLst>
          </p:nvPr>
        </p:nvSpPr>
        <p:spPr>
          <a:xfrm flipH="1">
            <a:off x="9288617" y="1392565"/>
            <a:ext cx="2207263" cy="4757092"/>
          </a:xfrm>
          <a:prstGeom prst="roundRect">
            <a:avLst>
              <a:gd name="adj" fmla="val 6580"/>
            </a:avLst>
          </a:prstGeom>
          <a:gradFill flip="none" rotWithShape="1"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54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68" name="任意多边形: 形状 75"/>
          <p:cNvSpPr/>
          <p:nvPr>
            <p:custDataLst>
              <p:tags r:id="rId19"/>
            </p:custDataLst>
          </p:nvPr>
        </p:nvSpPr>
        <p:spPr bwMode="auto">
          <a:xfrm>
            <a:off x="9159970" y="5089581"/>
            <a:ext cx="2183015" cy="903507"/>
          </a:xfrm>
          <a:custGeom>
            <a:gdLst>
              <a:gd name="connsiteX0" fmla="*/ 93486 w 2247900"/>
              <a:gd name="connsiteY0" fmla="*/ 0 h 1043773"/>
              <a:gd name="connsiteX1" fmla="*/ 2247900 w 2247900"/>
              <a:gd name="connsiteY1" fmla="*/ 0 h 1043773"/>
              <a:gd name="connsiteX2" fmla="*/ 2247900 w 2247900"/>
              <a:gd name="connsiteY2" fmla="*/ 222624 h 1043773"/>
              <a:gd name="connsiteX3" fmla="*/ 2247900 w 2247900"/>
              <a:gd name="connsiteY3" fmla="*/ 249412 h 1043773"/>
              <a:gd name="connsiteX4" fmla="*/ 2247900 w 2247900"/>
              <a:gd name="connsiteY4" fmla="*/ 249413 h 1043773"/>
              <a:gd name="connsiteX5" fmla="*/ 2247900 w 2247900"/>
              <a:gd name="connsiteY5" fmla="*/ 306504 h 1043773"/>
              <a:gd name="connsiteX6" fmla="*/ 2247900 w 2247900"/>
              <a:gd name="connsiteY6" fmla="*/ 840059 h 1043773"/>
              <a:gd name="connsiteX7" fmla="*/ 2137417 w 2247900"/>
              <a:gd name="connsiteY7" fmla="*/ 950404 h 1043773"/>
              <a:gd name="connsiteX8" fmla="*/ 93486 w 2247900"/>
              <a:gd name="connsiteY8" fmla="*/ 950404 h 1043773"/>
              <a:gd name="connsiteX9" fmla="*/ 0 w 2247900"/>
              <a:gd name="connsiteY9" fmla="*/ 1043773 h 1043773"/>
              <a:gd name="connsiteX10" fmla="*/ 0 w 2247900"/>
              <a:gd name="connsiteY10" fmla="*/ 372154 h 1043773"/>
              <a:gd name="connsiteX11" fmla="*/ 0 w 2247900"/>
              <a:gd name="connsiteY11" fmla="*/ 249413 h 1043773"/>
              <a:gd name="connsiteX12" fmla="*/ 0 w 2247900"/>
              <a:gd name="connsiteY12" fmla="*/ 249412 h 1043773"/>
              <a:gd name="connsiteX13" fmla="*/ 0 w 2247900"/>
              <a:gd name="connsiteY13" fmla="*/ 236028 h 1043773"/>
              <a:gd name="connsiteX14" fmla="*/ 0 w 2247900"/>
              <a:gd name="connsiteY14" fmla="*/ 93369 h 1043773"/>
              <a:gd name="connsiteX15" fmla="*/ 93486 w 2247900"/>
              <a:gd name="connsiteY15" fmla="*/ 0 h 1043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247900" h="1043773">
                <a:moveTo>
                  <a:pt x="93486" y="0"/>
                </a:moveTo>
                <a:cubicBezTo>
                  <a:pt x="2247900" y="0"/>
                  <a:pt x="2247900" y="0"/>
                  <a:pt x="2247900" y="0"/>
                </a:cubicBezTo>
                <a:cubicBezTo>
                  <a:pt x="2247900" y="79046"/>
                  <a:pt x="2247900" y="153150"/>
                  <a:pt x="2247900" y="222624"/>
                </a:cubicBezTo>
                <a:lnTo>
                  <a:pt x="2247900" y="249412"/>
                </a:lnTo>
                <a:lnTo>
                  <a:pt x="2247900" y="249413"/>
                </a:lnTo>
                <a:lnTo>
                  <a:pt x="2247900" y="306504"/>
                </a:lnTo>
                <a:cubicBezTo>
                  <a:pt x="2247900" y="840059"/>
                  <a:pt x="2247900" y="840059"/>
                  <a:pt x="2247900" y="840059"/>
                </a:cubicBezTo>
                <a:cubicBezTo>
                  <a:pt x="2247900" y="899476"/>
                  <a:pt x="2196908" y="950404"/>
                  <a:pt x="2137417" y="950404"/>
                </a:cubicBezTo>
                <a:cubicBezTo>
                  <a:pt x="93486" y="950404"/>
                  <a:pt x="93486" y="950404"/>
                  <a:pt x="93486" y="950404"/>
                </a:cubicBezTo>
                <a:cubicBezTo>
                  <a:pt x="42494" y="950404"/>
                  <a:pt x="4250" y="992845"/>
                  <a:pt x="0" y="1043773"/>
                </a:cubicBezTo>
                <a:cubicBezTo>
                  <a:pt x="0" y="1043773"/>
                  <a:pt x="0" y="710616"/>
                  <a:pt x="0" y="372154"/>
                </a:cubicBezTo>
                <a:lnTo>
                  <a:pt x="0" y="249413"/>
                </a:lnTo>
                <a:lnTo>
                  <a:pt x="0" y="249412"/>
                </a:lnTo>
                <a:lnTo>
                  <a:pt x="0" y="236028"/>
                </a:lnTo>
                <a:cubicBezTo>
                  <a:pt x="0" y="154643"/>
                  <a:pt x="0" y="101327"/>
                  <a:pt x="0" y="93369"/>
                </a:cubicBezTo>
                <a:cubicBezTo>
                  <a:pt x="0" y="42441"/>
                  <a:pt x="42494" y="0"/>
                  <a:pt x="93486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2700000" scaled="1"/>
          </a:gradFill>
          <a:ln w="9525" cap="rnd">
            <a:noFill/>
            <a:prstDash val="solid"/>
            <a:round/>
          </a:ln>
          <a:effectLst>
            <a:outerShdw blurRad="76200" dist="50800" dir="5400000" algn="ctr" rotWithShape="0">
              <a:schemeClr val="accent1">
                <a:lumMod val="75000"/>
                <a:alpha val="2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913765"/>
            <a:endParaRPr lang="zh-CN" altLang="en-US" sz="2000" b="1">
              <a:solidFill>
                <a:schemeClr val="bg1"/>
              </a:solidFill>
            </a:endParaRPr>
          </a:p>
        </p:txBody>
      </p:sp>
      <p:sp>
        <p:nvSpPr>
          <p:cNvPr id="1049070" name="正文"/>
          <p:cNvSpPr txBox="1"/>
          <p:nvPr>
            <p:custDataLst>
              <p:tags r:id="rId20"/>
            </p:custDataLst>
          </p:nvPr>
        </p:nvSpPr>
        <p:spPr>
          <a:xfrm>
            <a:off x="9421085" y="1482363"/>
            <a:ext cx="1941253" cy="3587730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培养科学思维和创新意识，提高科学研究能力</a:t>
            </a:r>
            <a:endParaRPr lang="zh-CN" altLang="en-US" sz="16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072" name="标题"/>
          <p:cNvSpPr txBox="1"/>
          <p:nvPr>
            <p:custDataLst>
              <p:tags r:id="rId21"/>
            </p:custDataLst>
          </p:nvPr>
        </p:nvSpPr>
        <p:spPr>
          <a:xfrm>
            <a:off x="9229388" y="5138620"/>
            <a:ext cx="2087074" cy="658464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8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情感态度与价值观目标</a:t>
            </a:r>
            <a:endParaRPr lang="zh-CN" altLang="en-US"/>
          </a:p>
        </p:txBody>
      </p:sp>
      <p:sp>
        <p:nvSpPr>
          <p:cNvPr id="1049108" name="对角圆角矩形 15"/>
          <p:cNvSpPr/>
          <p:nvPr>
            <p:custDataLst>
              <p:tags r:id="rId2"/>
            </p:custDataLst>
          </p:nvPr>
        </p:nvSpPr>
        <p:spPr>
          <a:xfrm>
            <a:off x="1450363" y="4098762"/>
            <a:ext cx="9291425" cy="78313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0" name="对角圆角矩形 16"/>
          <p:cNvSpPr/>
          <p:nvPr>
            <p:custDataLst>
              <p:tags r:id="rId3"/>
            </p:custDataLst>
          </p:nvPr>
        </p:nvSpPr>
        <p:spPr>
          <a:xfrm>
            <a:off x="1450363" y="3956542"/>
            <a:ext cx="565492" cy="53960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2" name="直角三角形 17"/>
          <p:cNvSpPr/>
          <p:nvPr>
            <p:custDataLst>
              <p:tags r:id="rId4"/>
            </p:custDataLst>
          </p:nvPr>
        </p:nvSpPr>
        <p:spPr>
          <a:xfrm>
            <a:off x="2015981" y="3957195"/>
            <a:ext cx="85201" cy="142000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4" name="文本框 27"/>
          <p:cNvSpPr txBox="1"/>
          <p:nvPr>
            <p:custDataLst>
              <p:tags r:id="rId5"/>
            </p:custDataLst>
          </p:nvPr>
        </p:nvSpPr>
        <p:spPr>
          <a:xfrm>
            <a:off x="2052515" y="4109853"/>
            <a:ext cx="8395071" cy="76964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引导学生树立正确的健康观念和价值观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对角圆角矩形 52"/>
          <p:cNvSpPr/>
          <p:nvPr>
            <p:custDataLst>
              <p:tags r:id="rId6"/>
            </p:custDataLst>
          </p:nvPr>
        </p:nvSpPr>
        <p:spPr>
          <a:xfrm>
            <a:off x="1450363" y="1507487"/>
            <a:ext cx="9291425" cy="78313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18" name="对角圆角矩形 53"/>
          <p:cNvSpPr/>
          <p:nvPr>
            <p:custDataLst>
              <p:tags r:id="rId7"/>
            </p:custDataLst>
          </p:nvPr>
        </p:nvSpPr>
        <p:spPr>
          <a:xfrm>
            <a:off x="1450363" y="1364615"/>
            <a:ext cx="565492" cy="53960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0" name="直角三角形 54"/>
          <p:cNvSpPr/>
          <p:nvPr>
            <p:custDataLst>
              <p:tags r:id="rId8"/>
            </p:custDataLst>
          </p:nvPr>
        </p:nvSpPr>
        <p:spPr>
          <a:xfrm>
            <a:off x="2015981" y="1365267"/>
            <a:ext cx="85201" cy="142000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2" name="文本框 56"/>
          <p:cNvSpPr txBox="1"/>
          <p:nvPr>
            <p:custDataLst>
              <p:tags r:id="rId9"/>
            </p:custDataLst>
          </p:nvPr>
        </p:nvSpPr>
        <p:spPr>
          <a:xfrm>
            <a:off x="2052515" y="1510749"/>
            <a:ext cx="8395071" cy="76964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激发学生对生理学的兴趣和好奇心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对角圆角矩形 5"/>
          <p:cNvSpPr/>
          <p:nvPr>
            <p:custDataLst>
              <p:tags r:id="rId10"/>
            </p:custDataLst>
          </p:nvPr>
        </p:nvSpPr>
        <p:spPr>
          <a:xfrm>
            <a:off x="1450363" y="2803125"/>
            <a:ext cx="9291425" cy="78313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6" name="对角圆角矩形 6"/>
          <p:cNvSpPr/>
          <p:nvPr>
            <p:custDataLst>
              <p:tags r:id="rId11"/>
            </p:custDataLst>
          </p:nvPr>
        </p:nvSpPr>
        <p:spPr>
          <a:xfrm>
            <a:off x="1450363" y="2660253"/>
            <a:ext cx="565492" cy="53960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28" name="直角三角形 7"/>
          <p:cNvSpPr/>
          <p:nvPr>
            <p:custDataLst>
              <p:tags r:id="rId12"/>
            </p:custDataLst>
          </p:nvPr>
        </p:nvSpPr>
        <p:spPr>
          <a:xfrm>
            <a:off x="2015981" y="2661557"/>
            <a:ext cx="85201" cy="142000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0" name="文本框 8"/>
          <p:cNvSpPr txBox="1"/>
          <p:nvPr>
            <p:custDataLst>
              <p:tags r:id="rId13"/>
            </p:custDataLst>
          </p:nvPr>
        </p:nvSpPr>
        <p:spPr>
          <a:xfrm>
            <a:off x="2052515" y="2814215"/>
            <a:ext cx="8395071" cy="76964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培养学生的科学精神和探索精神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对角圆角矩形 9"/>
          <p:cNvSpPr/>
          <p:nvPr>
            <p:custDataLst>
              <p:tags r:id="rId14"/>
            </p:custDataLst>
          </p:nvPr>
        </p:nvSpPr>
        <p:spPr>
          <a:xfrm>
            <a:off x="1450363" y="5395052"/>
            <a:ext cx="9291425" cy="78313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4" name="对角圆角矩形 10"/>
          <p:cNvSpPr/>
          <p:nvPr>
            <p:custDataLst>
              <p:tags r:id="rId15"/>
            </p:custDataLst>
          </p:nvPr>
        </p:nvSpPr>
        <p:spPr>
          <a:xfrm>
            <a:off x="1450363" y="5252180"/>
            <a:ext cx="565492" cy="53960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6" name="直角三角形 11"/>
          <p:cNvSpPr/>
          <p:nvPr>
            <p:custDataLst>
              <p:tags r:id="rId16"/>
            </p:custDataLst>
          </p:nvPr>
        </p:nvSpPr>
        <p:spPr>
          <a:xfrm>
            <a:off x="2015981" y="5252832"/>
            <a:ext cx="85201" cy="142000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38" name="文本框 12"/>
          <p:cNvSpPr txBox="1"/>
          <p:nvPr>
            <p:custDataLst>
              <p:tags r:id="rId17"/>
            </p:custDataLst>
          </p:nvPr>
        </p:nvSpPr>
        <p:spPr>
          <a:xfrm>
            <a:off x="2052515" y="5405491"/>
            <a:ext cx="8395071" cy="76964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培养学生的社会责任感和团队合作精神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040765" y="3429000"/>
            <a:ext cx="7388860" cy="1714500"/>
          </a:xfrm>
        </p:spPr>
        <p:txBody>
          <a:bodyPr wrap="square" anchor="t" anchorCtr="0">
            <a:normAutofit/>
          </a:bodyPr>
          <a:lstStyle/>
          <a:p>
            <a:r>
              <a:rPr lang="zh-CN" altLang="en-US"/>
              <a:t>教学内容</a:t>
            </a:r>
            <a:endParaRPr lang="zh-CN" altLang="en-US"/>
          </a:p>
        </p:txBody>
      </p:sp>
      <p:sp>
        <p:nvSpPr>
          <p:cNvPr id="104917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40625" y="931945"/>
            <a:ext cx="7389000" cy="2415756"/>
          </a:xfrm>
        </p:spPr>
        <p:txBody>
          <a:bodyPr wrap="square">
            <a:normAutofit/>
          </a:bodyPr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生理学概述</a:t>
            </a:r>
            <a:endParaRPr lang="zh-CN" altLang="en-US"/>
          </a:p>
        </p:txBody>
      </p:sp>
      <p:sp>
        <p:nvSpPr>
          <p:cNvPr id="1049222" name="弧形 58"/>
          <p:cNvSpPr/>
          <p:nvPr>
            <p:custDataLst>
              <p:tags r:id="rId2"/>
            </p:custDataLst>
          </p:nvPr>
        </p:nvSpPr>
        <p:spPr>
          <a:xfrm>
            <a:off x="8079645" y="2063088"/>
            <a:ext cx="3417145" cy="3417145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弧形 57"/>
          <p:cNvSpPr/>
          <p:nvPr>
            <p:custDataLst>
              <p:tags r:id="rId3"/>
            </p:custDataLst>
          </p:nvPr>
        </p:nvSpPr>
        <p:spPr>
          <a:xfrm>
            <a:off x="696000" y="2063088"/>
            <a:ext cx="3417145" cy="3417145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椭圆 22"/>
          <p:cNvSpPr/>
          <p:nvPr>
            <p:custDataLst>
              <p:tags r:id="rId4"/>
            </p:custDataLst>
          </p:nvPr>
        </p:nvSpPr>
        <p:spPr>
          <a:xfrm>
            <a:off x="8415559" y="2334403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椭圆 23"/>
          <p:cNvSpPr/>
          <p:nvPr>
            <p:custDataLst>
              <p:tags r:id="rId5"/>
            </p:custDataLst>
          </p:nvPr>
        </p:nvSpPr>
        <p:spPr>
          <a:xfrm>
            <a:off x="8795769" y="2391619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正文"/>
          <p:cNvSpPr txBox="1"/>
          <p:nvPr>
            <p:custDataLst>
              <p:tags r:id="rId6"/>
            </p:custDataLst>
          </p:nvPr>
        </p:nvSpPr>
        <p:spPr>
          <a:xfrm>
            <a:off x="8861291" y="3164036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生理学与医学的关系：生理学是医学的基础学科，为医学提供理论依据和研究方法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32" name="椭圆 24"/>
          <p:cNvSpPr/>
          <p:nvPr>
            <p:custDataLst>
              <p:tags r:id="rId7"/>
            </p:custDataLst>
          </p:nvPr>
        </p:nvSpPr>
        <p:spPr>
          <a:xfrm>
            <a:off x="6020788" y="2334403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椭圆 25"/>
          <p:cNvSpPr/>
          <p:nvPr>
            <p:custDataLst>
              <p:tags r:id="rId8"/>
            </p:custDataLst>
          </p:nvPr>
        </p:nvSpPr>
        <p:spPr>
          <a:xfrm>
            <a:off x="6400076" y="2391619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正文"/>
          <p:cNvSpPr txBox="1"/>
          <p:nvPr>
            <p:custDataLst>
              <p:tags r:id="rId9"/>
            </p:custDataLst>
          </p:nvPr>
        </p:nvSpPr>
        <p:spPr>
          <a:xfrm>
            <a:off x="6466520" y="3164036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生理学研究方法：实验、观察、测量、计算等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椭圆 7"/>
          <p:cNvSpPr/>
          <p:nvPr>
            <p:custDataLst>
              <p:tags r:id="rId10"/>
            </p:custDataLst>
          </p:nvPr>
        </p:nvSpPr>
        <p:spPr>
          <a:xfrm>
            <a:off x="3626018" y="2334403"/>
            <a:ext cx="2873725" cy="2873725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0" name="椭圆 9"/>
          <p:cNvSpPr/>
          <p:nvPr>
            <p:custDataLst>
              <p:tags r:id="rId11"/>
            </p:custDataLst>
          </p:nvPr>
        </p:nvSpPr>
        <p:spPr>
          <a:xfrm>
            <a:off x="4005305" y="2391619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正文"/>
          <p:cNvSpPr txBox="1"/>
          <p:nvPr>
            <p:custDataLst>
              <p:tags r:id="rId12"/>
            </p:custDataLst>
          </p:nvPr>
        </p:nvSpPr>
        <p:spPr>
          <a:xfrm>
            <a:off x="4071750" y="3164036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生理学研究内容：包括细胞、组织、器官、系统等各个层次的生理活动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44" name="椭圆 5"/>
          <p:cNvSpPr/>
          <p:nvPr>
            <p:custDataLst>
              <p:tags r:id="rId13"/>
            </p:custDataLst>
          </p:nvPr>
        </p:nvSpPr>
        <p:spPr>
          <a:xfrm>
            <a:off x="959009" y="2334403"/>
            <a:ext cx="2873725" cy="2873725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6" name="椭圆 4"/>
          <p:cNvSpPr/>
          <p:nvPr>
            <p:custDataLst>
              <p:tags r:id="rId14"/>
            </p:custDataLst>
          </p:nvPr>
        </p:nvSpPr>
        <p:spPr>
          <a:xfrm>
            <a:off x="1338297" y="2391619"/>
            <a:ext cx="387946" cy="387946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8" name="正文"/>
          <p:cNvSpPr txBox="1"/>
          <p:nvPr>
            <p:custDataLst>
              <p:tags r:id="rId15"/>
            </p:custDataLst>
          </p:nvPr>
        </p:nvSpPr>
        <p:spPr>
          <a:xfrm>
            <a:off x="1404741" y="3164036"/>
            <a:ext cx="1982088" cy="13633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生理学定义：研究人体生理功能的科学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细胞生理</a:t>
            </a:r>
            <a:endParaRPr lang="zh-CN" altLang="en-US"/>
          </a:p>
        </p:txBody>
      </p:sp>
      <p:sp>
        <p:nvSpPr>
          <p:cNvPr id="1049284" name="Rectangle 6"/>
          <p:cNvSpPr/>
          <p:nvPr>
            <p:custDataLst>
              <p:tags r:id="rId2"/>
            </p:custDataLst>
          </p:nvPr>
        </p:nvSpPr>
        <p:spPr>
          <a:xfrm>
            <a:off x="829952" y="1419602"/>
            <a:ext cx="10666269" cy="741974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286" name="Rectangle 6"/>
          <p:cNvSpPr/>
          <p:nvPr>
            <p:custDataLst>
              <p:tags r:id="rId3"/>
            </p:custDataLst>
          </p:nvPr>
        </p:nvSpPr>
        <p:spPr>
          <a:xfrm>
            <a:off x="829952" y="2212044"/>
            <a:ext cx="10666269" cy="741974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288" name="Rectangle 6"/>
          <p:cNvSpPr/>
          <p:nvPr>
            <p:custDataLst>
              <p:tags r:id="rId4"/>
            </p:custDataLst>
          </p:nvPr>
        </p:nvSpPr>
        <p:spPr>
          <a:xfrm>
            <a:off x="829952" y="3005112"/>
            <a:ext cx="10666269" cy="741974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290" name="Rectangle 6"/>
          <p:cNvSpPr/>
          <p:nvPr>
            <p:custDataLst>
              <p:tags r:id="rId5"/>
            </p:custDataLst>
          </p:nvPr>
        </p:nvSpPr>
        <p:spPr>
          <a:xfrm>
            <a:off x="829952" y="3797555"/>
            <a:ext cx="10666269" cy="741974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292" name="Rectangle 6"/>
          <p:cNvSpPr/>
          <p:nvPr>
            <p:custDataLst>
              <p:tags r:id="rId6"/>
            </p:custDataLst>
          </p:nvPr>
        </p:nvSpPr>
        <p:spPr>
          <a:xfrm>
            <a:off x="829952" y="4589997"/>
            <a:ext cx="10666269" cy="741974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1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294" name="Rectangle 6"/>
          <p:cNvSpPr/>
          <p:nvPr>
            <p:custDataLst>
              <p:tags r:id="rId7"/>
            </p:custDataLst>
          </p:nvPr>
        </p:nvSpPr>
        <p:spPr>
          <a:xfrm>
            <a:off x="829952" y="5381813"/>
            <a:ext cx="10666269" cy="741974"/>
          </a:xfrm>
          <a:custGeom>
            <a:gdLst>
              <a:gd name="connsiteX0" fmla="*/ 36000 w 10969200"/>
              <a:gd name="connsiteY0" fmla="*/ 0 h 752711"/>
              <a:gd name="connsiteX1" fmla="*/ 10933200 w 10969200"/>
              <a:gd name="connsiteY1" fmla="*/ 0 h 752711"/>
              <a:gd name="connsiteX2" fmla="*/ 10969200 w 10969200"/>
              <a:gd name="connsiteY2" fmla="*/ 36000 h 752711"/>
              <a:gd name="connsiteX3" fmla="*/ 10969200 w 10969200"/>
              <a:gd name="connsiteY3" fmla="*/ 716711 h 752711"/>
              <a:gd name="connsiteX4" fmla="*/ 10933200 w 10969200"/>
              <a:gd name="connsiteY4" fmla="*/ 752711 h 752711"/>
              <a:gd name="connsiteX5" fmla="*/ 36000 w 10969200"/>
              <a:gd name="connsiteY5" fmla="*/ 752711 h 752711"/>
              <a:gd name="connsiteX6" fmla="*/ 0 w 10969200"/>
              <a:gd name="connsiteY6" fmla="*/ 716711 h 752711"/>
              <a:gd name="connsiteX7" fmla="*/ 0 w 10969200"/>
              <a:gd name="connsiteY7" fmla="*/ 36000 h 752711"/>
              <a:gd name="connsiteX8" fmla="*/ 36000 w 10969200"/>
              <a:gd name="connsiteY8" fmla="*/ 0 h 7527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0969200" h="752711">
                <a:moveTo>
                  <a:pt x="36000" y="0"/>
                </a:moveTo>
                <a:lnTo>
                  <a:pt x="10933200" y="0"/>
                </a:lnTo>
                <a:cubicBezTo>
                  <a:pt x="10953073" y="0"/>
                  <a:pt x="10969200" y="16128"/>
                  <a:pt x="10969200" y="36000"/>
                </a:cubicBezTo>
                <a:lnTo>
                  <a:pt x="10969200" y="716711"/>
                </a:lnTo>
                <a:cubicBezTo>
                  <a:pt x="10969200" y="736583"/>
                  <a:pt x="10953073" y="752711"/>
                  <a:pt x="10933200" y="752711"/>
                </a:cubicBezTo>
                <a:lnTo>
                  <a:pt x="36000" y="752711"/>
                </a:lnTo>
                <a:cubicBezTo>
                  <a:pt x="16128" y="752711"/>
                  <a:pt x="0" y="736583"/>
                  <a:pt x="0" y="716711"/>
                </a:cubicBezTo>
                <a:lnTo>
                  <a:pt x="0" y="36000"/>
                </a:lnTo>
                <a:cubicBezTo>
                  <a:pt x="0" y="16128"/>
                  <a:pt x="16128" y="0"/>
                  <a:pt x="36000" y="0"/>
                </a:cubicBezTo>
              </a:path>
            </a:pathLst>
          </a:custGeom>
          <a:solidFill>
            <a:schemeClr val="bg1"/>
          </a:solidFill>
          <a:ln>
            <a:solidFill>
              <a:schemeClr val="accent4">
                <a:lumMod val="40000"/>
                <a:lumOff val="60000"/>
              </a:schemeClr>
            </a:solidFill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296" name="矩形: 圆角 34"/>
          <p:cNvSpPr/>
          <p:nvPr>
            <p:custDataLst>
              <p:tags r:id="rId8"/>
            </p:custDataLst>
          </p:nvPr>
        </p:nvSpPr>
        <p:spPr>
          <a:xfrm>
            <a:off x="696000" y="2209540"/>
            <a:ext cx="1936871" cy="747893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298" name="矩形: 圆角 35"/>
          <p:cNvSpPr/>
          <p:nvPr>
            <p:custDataLst>
              <p:tags r:id="rId9"/>
            </p:custDataLst>
          </p:nvPr>
        </p:nvSpPr>
        <p:spPr>
          <a:xfrm>
            <a:off x="696000" y="1416472"/>
            <a:ext cx="1936871" cy="747893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300" name="矩形: 圆角 36"/>
          <p:cNvSpPr/>
          <p:nvPr>
            <p:custDataLst>
              <p:tags r:id="rId10"/>
            </p:custDataLst>
          </p:nvPr>
        </p:nvSpPr>
        <p:spPr>
          <a:xfrm>
            <a:off x="696000" y="3794425"/>
            <a:ext cx="1936871" cy="747893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302" name="矩形: 圆角 37"/>
          <p:cNvSpPr/>
          <p:nvPr>
            <p:custDataLst>
              <p:tags r:id="rId11"/>
            </p:custDataLst>
          </p:nvPr>
        </p:nvSpPr>
        <p:spPr>
          <a:xfrm>
            <a:off x="696000" y="3001982"/>
            <a:ext cx="1936871" cy="747893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304" name="矩形: 圆角 38"/>
          <p:cNvSpPr/>
          <p:nvPr>
            <p:custDataLst>
              <p:tags r:id="rId12"/>
            </p:custDataLst>
          </p:nvPr>
        </p:nvSpPr>
        <p:spPr>
          <a:xfrm>
            <a:off x="696000" y="5378683"/>
            <a:ext cx="1936871" cy="747893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57000">
                <a:schemeClr val="accent4"/>
              </a:gs>
              <a:gs pos="100000">
                <a:schemeClr val="accent4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4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+mn-ea"/>
            </a:endParaRPr>
          </a:p>
        </p:txBody>
      </p:sp>
      <p:sp>
        <p:nvSpPr>
          <p:cNvPr id="1049306" name="矩形: 圆角 39"/>
          <p:cNvSpPr/>
          <p:nvPr>
            <p:custDataLst>
              <p:tags r:id="rId13"/>
            </p:custDataLst>
          </p:nvPr>
        </p:nvSpPr>
        <p:spPr>
          <a:xfrm>
            <a:off x="696000" y="4586867"/>
            <a:ext cx="1936871" cy="747893"/>
          </a:xfrm>
          <a:prstGeom prst="roundRect">
            <a:avLst>
              <a:gd name="adj" fmla="val 8570"/>
            </a:avLst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57000">
                <a:schemeClr val="accent1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  <a:effectLst>
            <a:outerShdw blurRad="203200" dist="76200" dir="2160000" algn="tr" rotWithShape="0">
              <a:schemeClr val="accent1">
                <a:alpha val="8000"/>
              </a:schemeClr>
            </a:outerShdw>
          </a:effectLst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dk1"/>
              </a:solidFill>
              <a:cs typeface="+mn-ea"/>
            </a:endParaRPr>
          </a:p>
        </p:txBody>
      </p:sp>
      <p:sp>
        <p:nvSpPr>
          <p:cNvPr id="1049308" name="正文"/>
          <p:cNvSpPr txBox="1"/>
          <p:nvPr>
            <p:custDataLst>
              <p:tags r:id="rId14"/>
            </p:custDataLst>
          </p:nvPr>
        </p:nvSpPr>
        <p:spPr>
          <a:xfrm>
            <a:off x="2847362" y="1423357"/>
            <a:ext cx="8508406" cy="73400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细胞结构：介绍细胞的基本结构和功能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10" name="标题"/>
          <p:cNvSpPr txBox="1"/>
          <p:nvPr>
            <p:custDataLst>
              <p:tags r:id="rId15"/>
            </p:custDataLst>
          </p:nvPr>
        </p:nvSpPr>
        <p:spPr>
          <a:xfrm>
            <a:off x="798029" y="1423357"/>
            <a:ext cx="1733514" cy="73400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12" name="正文"/>
          <p:cNvSpPr txBox="1"/>
          <p:nvPr>
            <p:custDataLst>
              <p:tags r:id="rId16"/>
            </p:custDataLst>
          </p:nvPr>
        </p:nvSpPr>
        <p:spPr>
          <a:xfrm>
            <a:off x="2847362" y="2216426"/>
            <a:ext cx="8508406" cy="73400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细胞代谢：讲解细胞的能量代谢和物质代谢过程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14" name="标题"/>
          <p:cNvSpPr txBox="1"/>
          <p:nvPr>
            <p:custDataLst>
              <p:tags r:id="rId17"/>
            </p:custDataLst>
          </p:nvPr>
        </p:nvSpPr>
        <p:spPr>
          <a:xfrm>
            <a:off x="798029" y="2216426"/>
            <a:ext cx="1733514" cy="73400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16" name="正文"/>
          <p:cNvSpPr txBox="1"/>
          <p:nvPr>
            <p:custDataLst>
              <p:tags r:id="rId18"/>
            </p:custDataLst>
          </p:nvPr>
        </p:nvSpPr>
        <p:spPr>
          <a:xfrm>
            <a:off x="2847362" y="3008868"/>
            <a:ext cx="8508406" cy="73400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细胞分裂：介绍细胞的有丝分裂和无丝分裂过程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18" name="标题"/>
          <p:cNvSpPr txBox="1"/>
          <p:nvPr>
            <p:custDataLst>
              <p:tags r:id="rId19"/>
            </p:custDataLst>
          </p:nvPr>
        </p:nvSpPr>
        <p:spPr>
          <a:xfrm>
            <a:off x="798029" y="3008868"/>
            <a:ext cx="1733514" cy="73400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20" name="正文"/>
          <p:cNvSpPr txBox="1"/>
          <p:nvPr>
            <p:custDataLst>
              <p:tags r:id="rId20"/>
            </p:custDataLst>
          </p:nvPr>
        </p:nvSpPr>
        <p:spPr>
          <a:xfrm>
            <a:off x="2847362" y="3801936"/>
            <a:ext cx="8508406" cy="73400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细胞分化：讲解细胞的分化和特化过程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22" name="标题"/>
          <p:cNvSpPr txBox="1"/>
          <p:nvPr>
            <p:custDataLst>
              <p:tags r:id="rId21"/>
            </p:custDataLst>
          </p:nvPr>
        </p:nvSpPr>
        <p:spPr>
          <a:xfrm>
            <a:off x="798029" y="3801936"/>
            <a:ext cx="1733514" cy="73400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24" name="正文"/>
          <p:cNvSpPr txBox="1"/>
          <p:nvPr>
            <p:custDataLst>
              <p:tags r:id="rId22"/>
            </p:custDataLst>
          </p:nvPr>
        </p:nvSpPr>
        <p:spPr>
          <a:xfrm>
            <a:off x="2847362" y="4593752"/>
            <a:ext cx="8508406" cy="73400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细胞凋亡：介绍细胞的凋亡机制和调控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26" name="标题"/>
          <p:cNvSpPr txBox="1"/>
          <p:nvPr>
            <p:custDataLst>
              <p:tags r:id="rId23"/>
            </p:custDataLst>
          </p:nvPr>
        </p:nvSpPr>
        <p:spPr>
          <a:xfrm>
            <a:off x="798029" y="4593752"/>
            <a:ext cx="1733514" cy="73400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328" name="正文"/>
          <p:cNvSpPr txBox="1"/>
          <p:nvPr>
            <p:custDataLst>
              <p:tags r:id="rId24"/>
            </p:custDataLst>
          </p:nvPr>
        </p:nvSpPr>
        <p:spPr>
          <a:xfrm>
            <a:off x="2847362" y="5385569"/>
            <a:ext cx="8508406" cy="734001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细胞信号转导：讲解细胞之间的信号传递和调控机制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330" name="标题"/>
          <p:cNvSpPr txBox="1"/>
          <p:nvPr>
            <p:custDataLst>
              <p:tags r:id="rId25"/>
            </p:custDataLst>
          </p:nvPr>
        </p:nvSpPr>
        <p:spPr>
          <a:xfrm>
            <a:off x="798029" y="5385569"/>
            <a:ext cx="1733514" cy="734000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血液生理</a:t>
            </a:r>
            <a:endParaRPr lang="zh-CN" altLang="en-US"/>
          </a:p>
        </p:txBody>
      </p:sp>
      <p:sp>
        <p:nvSpPr>
          <p:cNvPr id="1049366" name="矩形: 圆角"/>
          <p:cNvSpPr/>
          <p:nvPr>
            <p:custDataLst>
              <p:tags r:id="rId2"/>
            </p:custDataLst>
          </p:nvPr>
        </p:nvSpPr>
        <p:spPr>
          <a:xfrm>
            <a:off x="696000" y="1539290"/>
            <a:ext cx="5118357" cy="1208777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直角三角形"/>
          <p:cNvSpPr/>
          <p:nvPr>
            <p:custDataLst>
              <p:tags r:id="rId3"/>
            </p:custDataLst>
          </p:nvPr>
        </p:nvSpPr>
        <p:spPr>
          <a:xfrm>
            <a:off x="1666533" y="1424557"/>
            <a:ext cx="118490" cy="117239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矩形: 圆角"/>
          <p:cNvSpPr/>
          <p:nvPr>
            <p:custDataLst>
              <p:tags r:id="rId4"/>
            </p:custDataLst>
          </p:nvPr>
        </p:nvSpPr>
        <p:spPr>
          <a:xfrm>
            <a:off x="1030796" y="1416406"/>
            <a:ext cx="653740" cy="796238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装饰3"/>
          <p:cNvSpPr/>
          <p:nvPr>
            <p:custDataLst>
              <p:tags r:id="rId5"/>
            </p:custDataLst>
          </p:nvPr>
        </p:nvSpPr>
        <p:spPr>
          <a:xfrm>
            <a:off x="5326094" y="2568130"/>
            <a:ext cx="501567" cy="188088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装饰2"/>
          <p:cNvSpPr/>
          <p:nvPr>
            <p:custDataLst>
              <p:tags r:id="rId6"/>
            </p:custDataLst>
          </p:nvPr>
        </p:nvSpPr>
        <p:spPr>
          <a:xfrm>
            <a:off x="5639574" y="2254651"/>
            <a:ext cx="188088" cy="501567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装饰1"/>
          <p:cNvSpPr/>
          <p:nvPr>
            <p:custDataLst>
              <p:tags r:id="rId7"/>
            </p:custDataLst>
          </p:nvPr>
        </p:nvSpPr>
        <p:spPr>
          <a:xfrm>
            <a:off x="5280953" y="2217660"/>
            <a:ext cx="542320" cy="542320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文本框 18"/>
          <p:cNvSpPr txBox="1"/>
          <p:nvPr>
            <p:custDataLst>
              <p:tags r:id="rId8"/>
            </p:custDataLst>
          </p:nvPr>
        </p:nvSpPr>
        <p:spPr>
          <a:xfrm>
            <a:off x="1089730" y="1689133"/>
            <a:ext cx="536050" cy="4716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01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380" name="文本框 22"/>
          <p:cNvSpPr txBox="1"/>
          <p:nvPr>
            <p:custDataLst>
              <p:tags r:id="rId9"/>
            </p:custDataLst>
          </p:nvPr>
        </p:nvSpPr>
        <p:spPr>
          <a:xfrm>
            <a:off x="1941768" y="1689133"/>
            <a:ext cx="3240752" cy="99435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血液的组成和功能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382" name="矩形: 圆角"/>
          <p:cNvSpPr/>
          <p:nvPr>
            <p:custDataLst>
              <p:tags r:id="rId10"/>
            </p:custDataLst>
          </p:nvPr>
        </p:nvSpPr>
        <p:spPr>
          <a:xfrm>
            <a:off x="6377505" y="3270951"/>
            <a:ext cx="5118357" cy="1208501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直角三角形"/>
          <p:cNvSpPr/>
          <p:nvPr>
            <p:custDataLst>
              <p:tags r:id="rId11"/>
            </p:custDataLst>
          </p:nvPr>
        </p:nvSpPr>
        <p:spPr>
          <a:xfrm>
            <a:off x="10364965" y="3154337"/>
            <a:ext cx="118491" cy="117241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矩形: 圆角"/>
          <p:cNvSpPr/>
          <p:nvPr>
            <p:custDataLst>
              <p:tags r:id="rId12"/>
            </p:custDataLst>
          </p:nvPr>
        </p:nvSpPr>
        <p:spPr>
          <a:xfrm>
            <a:off x="10465279" y="3146187"/>
            <a:ext cx="653741" cy="796238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装饰12"/>
          <p:cNvSpPr/>
          <p:nvPr>
            <p:custDataLst>
              <p:tags r:id="rId13"/>
            </p:custDataLst>
          </p:nvPr>
        </p:nvSpPr>
        <p:spPr>
          <a:xfrm>
            <a:off x="6374997" y="3257158"/>
            <a:ext cx="188088" cy="501567"/>
          </a:xfrm>
          <a:custGeom>
            <a:gdLst>
              <a:gd name="connsiteX0" fmla="*/ 95251 w 190501"/>
              <a:gd name="connsiteY0" fmla="*/ 1 h 508000"/>
              <a:gd name="connsiteX1" fmla="*/ 190501 w 190501"/>
              <a:gd name="connsiteY1" fmla="*/ 95254 h 508000"/>
              <a:gd name="connsiteX2" fmla="*/ 190499 w 190501"/>
              <a:gd name="connsiteY2" fmla="*/ 412751 h 508000"/>
              <a:gd name="connsiteX3" fmla="*/ 95253 w 190501"/>
              <a:gd name="connsiteY3" fmla="*/ 508000 h 508000"/>
              <a:gd name="connsiteX4" fmla="*/ 0 w 190501"/>
              <a:gd name="connsiteY4" fmla="*/ 412750 h 508000"/>
              <a:gd name="connsiteX5" fmla="*/ 2 w 190501"/>
              <a:gd name="connsiteY5" fmla="*/ 95245 h 508000"/>
              <a:gd name="connsiteX6" fmla="*/ 95251 w 190501"/>
              <a:gd name="connsiteY6" fmla="*/ 1 h 50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1" h="508000">
                <a:moveTo>
                  <a:pt x="95251" y="1"/>
                </a:moveTo>
                <a:cubicBezTo>
                  <a:pt x="147857" y="-2"/>
                  <a:pt x="190506" y="42645"/>
                  <a:pt x="190501" y="95254"/>
                </a:cubicBezTo>
                <a:lnTo>
                  <a:pt x="190499" y="412751"/>
                </a:lnTo>
                <a:cubicBezTo>
                  <a:pt x="190508" y="465352"/>
                  <a:pt x="147855" y="507997"/>
                  <a:pt x="95253" y="508000"/>
                </a:cubicBezTo>
                <a:cubicBezTo>
                  <a:pt x="42646" y="508001"/>
                  <a:pt x="4" y="465352"/>
                  <a:pt x="0" y="412750"/>
                </a:cubicBezTo>
                <a:lnTo>
                  <a:pt x="2" y="95245"/>
                </a:lnTo>
                <a:cubicBezTo>
                  <a:pt x="-1" y="42641"/>
                  <a:pt x="42653" y="-5"/>
                  <a:pt x="95251" y="1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装饰11"/>
          <p:cNvSpPr/>
          <p:nvPr>
            <p:custDataLst>
              <p:tags r:id="rId14"/>
            </p:custDataLst>
          </p:nvPr>
        </p:nvSpPr>
        <p:spPr>
          <a:xfrm>
            <a:off x="6374997" y="3257158"/>
            <a:ext cx="501567" cy="188088"/>
          </a:xfrm>
          <a:custGeom>
            <a:gdLst>
              <a:gd name="connsiteX0" fmla="*/ 412751 w 508001"/>
              <a:gd name="connsiteY0" fmla="*/ 1 h 190500"/>
              <a:gd name="connsiteX1" fmla="*/ 508001 w 508001"/>
              <a:gd name="connsiteY1" fmla="*/ 95250 h 190500"/>
              <a:gd name="connsiteX2" fmla="*/ 412750 w 508001"/>
              <a:gd name="connsiteY2" fmla="*/ 190497 h 190500"/>
              <a:gd name="connsiteX3" fmla="*/ 95249 w 508001"/>
              <a:gd name="connsiteY3" fmla="*/ 190500 h 190500"/>
              <a:gd name="connsiteX4" fmla="*/ 0 w 508001"/>
              <a:gd name="connsiteY4" fmla="*/ 95247 h 190500"/>
              <a:gd name="connsiteX5" fmla="*/ 95246 w 508001"/>
              <a:gd name="connsiteY5" fmla="*/ 2 h 1905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0">
                <a:moveTo>
                  <a:pt x="412751" y="1"/>
                </a:moveTo>
                <a:cubicBezTo>
                  <a:pt x="465355" y="-5"/>
                  <a:pt x="508002" y="42644"/>
                  <a:pt x="508001" y="95250"/>
                </a:cubicBezTo>
                <a:cubicBezTo>
                  <a:pt x="508003" y="147854"/>
                  <a:pt x="465357" y="190496"/>
                  <a:pt x="412750" y="190497"/>
                </a:cubicBezTo>
                <a:lnTo>
                  <a:pt x="95249" y="190500"/>
                </a:lnTo>
                <a:cubicBezTo>
                  <a:pt x="42645" y="190501"/>
                  <a:pt x="4" y="147857"/>
                  <a:pt x="0" y="95247"/>
                </a:cubicBezTo>
                <a:cubicBezTo>
                  <a:pt x="3" y="42643"/>
                  <a:pt x="42649" y="-4"/>
                  <a:pt x="95246" y="2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装饰10"/>
          <p:cNvSpPr/>
          <p:nvPr>
            <p:custDataLst>
              <p:tags r:id="rId15"/>
            </p:custDataLst>
          </p:nvPr>
        </p:nvSpPr>
        <p:spPr>
          <a:xfrm>
            <a:off x="6371235" y="3261547"/>
            <a:ext cx="542320" cy="542320"/>
          </a:xfrm>
          <a:custGeom>
            <a:gdLst>
              <a:gd name="connsiteX0" fmla="*/ 95253 w 548986"/>
              <a:gd name="connsiteY0" fmla="*/ 0 h 548988"/>
              <a:gd name="connsiteX1" fmla="*/ 162603 w 548986"/>
              <a:gd name="connsiteY1" fmla="*/ 27900 h 548988"/>
              <a:gd name="connsiteX2" fmla="*/ 521093 w 548986"/>
              <a:gd name="connsiteY2" fmla="*/ 386386 h 548988"/>
              <a:gd name="connsiteX3" fmla="*/ 548986 w 548986"/>
              <a:gd name="connsiteY3" fmla="*/ 453739 h 548988"/>
              <a:gd name="connsiteX4" fmla="*/ 521092 w 548986"/>
              <a:gd name="connsiteY4" fmla="*/ 521091 h 548988"/>
              <a:gd name="connsiteX5" fmla="*/ 386391 w 548986"/>
              <a:gd name="connsiteY5" fmla="*/ 521091 h 548988"/>
              <a:gd name="connsiteX6" fmla="*/ 27903 w 548986"/>
              <a:gd name="connsiteY6" fmla="*/ 162597 h 548988"/>
              <a:gd name="connsiteX7" fmla="*/ 27901 w 548986"/>
              <a:gd name="connsiteY7" fmla="*/ 27902 h 548988"/>
              <a:gd name="connsiteX8" fmla="*/ 95253 w 548986"/>
              <a:gd name="connsiteY8" fmla="*/ 0 h 548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86" h="548988">
                <a:moveTo>
                  <a:pt x="95253" y="0"/>
                </a:moveTo>
                <a:cubicBezTo>
                  <a:pt x="119627" y="0"/>
                  <a:pt x="144003" y="9298"/>
                  <a:pt x="162603" y="27900"/>
                </a:cubicBezTo>
                <a:lnTo>
                  <a:pt x="521093" y="386386"/>
                </a:lnTo>
                <a:cubicBezTo>
                  <a:pt x="539692" y="404984"/>
                  <a:pt x="548996" y="429365"/>
                  <a:pt x="548986" y="453739"/>
                </a:cubicBezTo>
                <a:cubicBezTo>
                  <a:pt x="548988" y="478117"/>
                  <a:pt x="539693" y="502491"/>
                  <a:pt x="521092" y="521091"/>
                </a:cubicBezTo>
                <a:cubicBezTo>
                  <a:pt x="483897" y="558294"/>
                  <a:pt x="423588" y="558282"/>
                  <a:pt x="386391" y="521091"/>
                </a:cubicBezTo>
                <a:lnTo>
                  <a:pt x="27903" y="162597"/>
                </a:lnTo>
                <a:cubicBezTo>
                  <a:pt x="-9300" y="125409"/>
                  <a:pt x="-9301" y="65098"/>
                  <a:pt x="27901" y="27902"/>
                </a:cubicBezTo>
                <a:cubicBezTo>
                  <a:pt x="46499" y="9299"/>
                  <a:pt x="70876" y="0"/>
                  <a:pt x="95253" y="0"/>
                </a:cubicBezTo>
                <a:close/>
              </a:path>
            </a:pathLst>
          </a:custGeom>
          <a:solidFill>
            <a:schemeClr val="accent6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文本框 12"/>
          <p:cNvSpPr txBox="1"/>
          <p:nvPr>
            <p:custDataLst>
              <p:tags r:id="rId16"/>
            </p:custDataLst>
          </p:nvPr>
        </p:nvSpPr>
        <p:spPr>
          <a:xfrm>
            <a:off x="10524213" y="3421422"/>
            <a:ext cx="536050" cy="4716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04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396" name="矩形: 圆角"/>
          <p:cNvSpPr/>
          <p:nvPr>
            <p:custDataLst>
              <p:tags r:id="rId17"/>
            </p:custDataLst>
          </p:nvPr>
        </p:nvSpPr>
        <p:spPr>
          <a:xfrm>
            <a:off x="6377505" y="1562488"/>
            <a:ext cx="5118357" cy="1208777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直角三角形"/>
          <p:cNvSpPr/>
          <p:nvPr>
            <p:custDataLst>
              <p:tags r:id="rId18"/>
            </p:custDataLst>
          </p:nvPr>
        </p:nvSpPr>
        <p:spPr>
          <a:xfrm>
            <a:off x="10365592" y="1447754"/>
            <a:ext cx="118491" cy="117241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矩形: 圆角"/>
          <p:cNvSpPr/>
          <p:nvPr>
            <p:custDataLst>
              <p:tags r:id="rId19"/>
            </p:custDataLst>
          </p:nvPr>
        </p:nvSpPr>
        <p:spPr>
          <a:xfrm>
            <a:off x="10465906" y="1439604"/>
            <a:ext cx="653741" cy="796238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装饰6"/>
          <p:cNvSpPr/>
          <p:nvPr>
            <p:custDataLst>
              <p:tags r:id="rId20"/>
            </p:custDataLst>
          </p:nvPr>
        </p:nvSpPr>
        <p:spPr>
          <a:xfrm>
            <a:off x="6371235" y="2589447"/>
            <a:ext cx="501567" cy="188088"/>
          </a:xfrm>
          <a:custGeom>
            <a:gdLst>
              <a:gd name="connsiteX0" fmla="*/ 95256 w 508002"/>
              <a:gd name="connsiteY0" fmla="*/ 1 h 190501"/>
              <a:gd name="connsiteX1" fmla="*/ 412752 w 508002"/>
              <a:gd name="connsiteY1" fmla="*/ 1 h 190501"/>
              <a:gd name="connsiteX2" fmla="*/ 508002 w 508002"/>
              <a:gd name="connsiteY2" fmla="*/ 95249 h 190501"/>
              <a:gd name="connsiteX3" fmla="*/ 412751 w 508002"/>
              <a:gd name="connsiteY3" fmla="*/ 190501 h 190501"/>
              <a:gd name="connsiteX4" fmla="*/ 95248 w 508002"/>
              <a:gd name="connsiteY4" fmla="*/ 190500 h 190501"/>
              <a:gd name="connsiteX5" fmla="*/ 1 w 508002"/>
              <a:gd name="connsiteY5" fmla="*/ 95251 h 190501"/>
              <a:gd name="connsiteX6" fmla="*/ 95256 w 508002"/>
              <a:gd name="connsiteY6" fmla="*/ 1 h 1905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8002" h="190501">
                <a:moveTo>
                  <a:pt x="95256" y="1"/>
                </a:moveTo>
                <a:lnTo>
                  <a:pt x="412752" y="1"/>
                </a:lnTo>
                <a:cubicBezTo>
                  <a:pt x="465351" y="-6"/>
                  <a:pt x="508001" y="42646"/>
                  <a:pt x="508002" y="95249"/>
                </a:cubicBezTo>
                <a:cubicBezTo>
                  <a:pt x="508002" y="147854"/>
                  <a:pt x="465351" y="190499"/>
                  <a:pt x="412751" y="190501"/>
                </a:cubicBezTo>
                <a:lnTo>
                  <a:pt x="95248" y="190500"/>
                </a:lnTo>
                <a:cubicBezTo>
                  <a:pt x="42644" y="190503"/>
                  <a:pt x="0" y="147849"/>
                  <a:pt x="1" y="95251"/>
                </a:cubicBezTo>
                <a:cubicBezTo>
                  <a:pt x="1" y="42645"/>
                  <a:pt x="42647" y="-3"/>
                  <a:pt x="95256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装饰5"/>
          <p:cNvSpPr/>
          <p:nvPr>
            <p:custDataLst>
              <p:tags r:id="rId21"/>
            </p:custDataLst>
          </p:nvPr>
        </p:nvSpPr>
        <p:spPr>
          <a:xfrm>
            <a:off x="6371235" y="2275967"/>
            <a:ext cx="188088" cy="501567"/>
          </a:xfrm>
          <a:custGeom>
            <a:gdLst>
              <a:gd name="connsiteX0" fmla="*/ 95250 w 190502"/>
              <a:gd name="connsiteY0" fmla="*/ 1 h 508001"/>
              <a:gd name="connsiteX1" fmla="*/ 190500 w 190502"/>
              <a:gd name="connsiteY1" fmla="*/ 95252 h 508001"/>
              <a:gd name="connsiteX2" fmla="*/ 190502 w 190502"/>
              <a:gd name="connsiteY2" fmla="*/ 412753 h 508001"/>
              <a:gd name="connsiteX3" fmla="*/ 95251 w 190502"/>
              <a:gd name="connsiteY3" fmla="*/ 508001 h 508001"/>
              <a:gd name="connsiteX4" fmla="*/ 1 w 190502"/>
              <a:gd name="connsiteY4" fmla="*/ 412754 h 508001"/>
              <a:gd name="connsiteX5" fmla="*/ 2 w 190502"/>
              <a:gd name="connsiteY5" fmla="*/ 95251 h 508001"/>
              <a:gd name="connsiteX6" fmla="*/ 95250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0" y="1"/>
                </a:moveTo>
                <a:cubicBezTo>
                  <a:pt x="147854" y="-2"/>
                  <a:pt x="190499" y="42646"/>
                  <a:pt x="190500" y="95252"/>
                </a:cubicBezTo>
                <a:lnTo>
                  <a:pt x="190502" y="412753"/>
                </a:lnTo>
                <a:cubicBezTo>
                  <a:pt x="190504" y="465355"/>
                  <a:pt x="147858" y="508000"/>
                  <a:pt x="95251" y="508001"/>
                </a:cubicBezTo>
                <a:cubicBezTo>
                  <a:pt x="42645" y="508000"/>
                  <a:pt x="-1" y="465355"/>
                  <a:pt x="1" y="412754"/>
                </a:cubicBezTo>
                <a:lnTo>
                  <a:pt x="2" y="95251"/>
                </a:lnTo>
                <a:cubicBezTo>
                  <a:pt x="-2" y="42646"/>
                  <a:pt x="42646" y="0"/>
                  <a:pt x="9525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装饰4"/>
          <p:cNvSpPr/>
          <p:nvPr>
            <p:custDataLst>
              <p:tags r:id="rId22"/>
            </p:custDataLst>
          </p:nvPr>
        </p:nvSpPr>
        <p:spPr>
          <a:xfrm>
            <a:off x="6375624" y="2238977"/>
            <a:ext cx="542320" cy="542320"/>
          </a:xfrm>
          <a:custGeom>
            <a:gdLst>
              <a:gd name="connsiteX0" fmla="*/ 453740 w 548990"/>
              <a:gd name="connsiteY0" fmla="*/ 1 h 548986"/>
              <a:gd name="connsiteX1" fmla="*/ 521093 w 548990"/>
              <a:gd name="connsiteY1" fmla="*/ 27894 h 548986"/>
              <a:gd name="connsiteX2" fmla="*/ 521092 w 548990"/>
              <a:gd name="connsiteY2" fmla="*/ 162597 h 548986"/>
              <a:gd name="connsiteX3" fmla="*/ 162600 w 548990"/>
              <a:gd name="connsiteY3" fmla="*/ 521084 h 548986"/>
              <a:gd name="connsiteX4" fmla="*/ 27902 w 548990"/>
              <a:gd name="connsiteY4" fmla="*/ 521086 h 548986"/>
              <a:gd name="connsiteX5" fmla="*/ 27902 w 548990"/>
              <a:gd name="connsiteY5" fmla="*/ 386383 h 548986"/>
              <a:gd name="connsiteX6" fmla="*/ 386388 w 548990"/>
              <a:gd name="connsiteY6" fmla="*/ 27893 h 548986"/>
              <a:gd name="connsiteX7" fmla="*/ 453740 w 548990"/>
              <a:gd name="connsiteY7" fmla="*/ 1 h 548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0" h="548986">
                <a:moveTo>
                  <a:pt x="453740" y="1"/>
                </a:moveTo>
                <a:cubicBezTo>
                  <a:pt x="478118" y="-1"/>
                  <a:pt x="502492" y="9294"/>
                  <a:pt x="521093" y="27894"/>
                </a:cubicBezTo>
                <a:cubicBezTo>
                  <a:pt x="558295" y="65092"/>
                  <a:pt x="558285" y="125399"/>
                  <a:pt x="521092" y="162597"/>
                </a:cubicBezTo>
                <a:lnTo>
                  <a:pt x="162600" y="521084"/>
                </a:lnTo>
                <a:cubicBezTo>
                  <a:pt x="125409" y="558287"/>
                  <a:pt x="65100" y="558287"/>
                  <a:pt x="27902" y="521086"/>
                </a:cubicBezTo>
                <a:cubicBezTo>
                  <a:pt x="-9301" y="483887"/>
                  <a:pt x="-9298" y="423582"/>
                  <a:pt x="27902" y="386383"/>
                </a:cubicBezTo>
                <a:lnTo>
                  <a:pt x="386388" y="27893"/>
                </a:lnTo>
                <a:cubicBezTo>
                  <a:pt x="404986" y="9294"/>
                  <a:pt x="429367" y="-9"/>
                  <a:pt x="45374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文本框 12"/>
          <p:cNvSpPr txBox="1"/>
          <p:nvPr>
            <p:custDataLst>
              <p:tags r:id="rId23"/>
            </p:custDataLst>
          </p:nvPr>
        </p:nvSpPr>
        <p:spPr>
          <a:xfrm>
            <a:off x="10524840" y="1717347"/>
            <a:ext cx="536050" cy="4716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02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410" name="矩形: 圆角"/>
          <p:cNvSpPr/>
          <p:nvPr>
            <p:custDataLst>
              <p:tags r:id="rId24"/>
            </p:custDataLst>
          </p:nvPr>
        </p:nvSpPr>
        <p:spPr>
          <a:xfrm>
            <a:off x="696000" y="3270325"/>
            <a:ext cx="5118357" cy="1208501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直角三角形"/>
          <p:cNvSpPr/>
          <p:nvPr>
            <p:custDataLst>
              <p:tags r:id="rId25"/>
            </p:custDataLst>
          </p:nvPr>
        </p:nvSpPr>
        <p:spPr>
          <a:xfrm>
            <a:off x="1666533" y="3154337"/>
            <a:ext cx="118490" cy="117239"/>
          </a:xfrm>
          <a:prstGeom prst="rtTriangle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矩形: 圆角"/>
          <p:cNvSpPr/>
          <p:nvPr>
            <p:custDataLst>
              <p:tags r:id="rId26"/>
            </p:custDataLst>
          </p:nvPr>
        </p:nvSpPr>
        <p:spPr>
          <a:xfrm>
            <a:off x="1030796" y="3146187"/>
            <a:ext cx="653740" cy="796238"/>
          </a:xfrm>
          <a:prstGeom prst="roundRect">
            <a:avLst>
              <a:gd name="adj" fmla="val 4439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6" name="文本框 9"/>
          <p:cNvSpPr txBox="1"/>
          <p:nvPr>
            <p:custDataLst>
              <p:tags r:id="rId27"/>
            </p:custDataLst>
          </p:nvPr>
        </p:nvSpPr>
        <p:spPr>
          <a:xfrm>
            <a:off x="1089730" y="3418914"/>
            <a:ext cx="536050" cy="4716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03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418" name="装饰9"/>
          <p:cNvSpPr/>
          <p:nvPr>
            <p:custDataLst>
              <p:tags r:id="rId28"/>
            </p:custDataLst>
          </p:nvPr>
        </p:nvSpPr>
        <p:spPr>
          <a:xfrm>
            <a:off x="5634558" y="3257158"/>
            <a:ext cx="188088" cy="501567"/>
          </a:xfrm>
          <a:custGeom>
            <a:gdLst>
              <a:gd name="connsiteX0" fmla="*/ 95253 w 190504"/>
              <a:gd name="connsiteY0" fmla="*/ 1 h 508001"/>
              <a:gd name="connsiteX1" fmla="*/ 190504 w 190504"/>
              <a:gd name="connsiteY1" fmla="*/ 95248 h 508001"/>
              <a:gd name="connsiteX2" fmla="*/ 190502 w 190504"/>
              <a:gd name="connsiteY2" fmla="*/ 412751 h 508001"/>
              <a:gd name="connsiteX3" fmla="*/ 95250 w 190504"/>
              <a:gd name="connsiteY3" fmla="*/ 508001 h 508001"/>
              <a:gd name="connsiteX4" fmla="*/ 1 w 190504"/>
              <a:gd name="connsiteY4" fmla="*/ 412753 h 508001"/>
              <a:gd name="connsiteX5" fmla="*/ 4 w 190504"/>
              <a:gd name="connsiteY5" fmla="*/ 95256 h 508001"/>
              <a:gd name="connsiteX6" fmla="*/ 95253 w 190504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4" h="508000">
                <a:moveTo>
                  <a:pt x="95253" y="1"/>
                </a:moveTo>
                <a:cubicBezTo>
                  <a:pt x="147852" y="-1"/>
                  <a:pt x="190502" y="42646"/>
                  <a:pt x="190504" y="95248"/>
                </a:cubicBezTo>
                <a:lnTo>
                  <a:pt x="190502" y="412751"/>
                </a:lnTo>
                <a:cubicBezTo>
                  <a:pt x="190502" y="465351"/>
                  <a:pt x="147855" y="508000"/>
                  <a:pt x="95250" y="508001"/>
                </a:cubicBezTo>
                <a:cubicBezTo>
                  <a:pt x="42647" y="508002"/>
                  <a:pt x="-1" y="465354"/>
                  <a:pt x="1" y="412753"/>
                </a:cubicBezTo>
                <a:lnTo>
                  <a:pt x="4" y="95256"/>
                </a:lnTo>
                <a:cubicBezTo>
                  <a:pt x="2" y="42649"/>
                  <a:pt x="42646" y="-1"/>
                  <a:pt x="95253" y="1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装饰8"/>
          <p:cNvSpPr/>
          <p:nvPr>
            <p:custDataLst>
              <p:tags r:id="rId29"/>
            </p:custDataLst>
          </p:nvPr>
        </p:nvSpPr>
        <p:spPr>
          <a:xfrm>
            <a:off x="5284088" y="3261547"/>
            <a:ext cx="542320" cy="542320"/>
          </a:xfrm>
          <a:custGeom>
            <a:gdLst>
              <a:gd name="connsiteX0" fmla="*/ 453742 w 548992"/>
              <a:gd name="connsiteY0" fmla="*/ 0 h 548991"/>
              <a:gd name="connsiteX1" fmla="*/ 521094 w 548992"/>
              <a:gd name="connsiteY1" fmla="*/ 27899 h 548991"/>
              <a:gd name="connsiteX2" fmla="*/ 521096 w 548992"/>
              <a:gd name="connsiteY2" fmla="*/ 162601 h 548991"/>
              <a:gd name="connsiteX3" fmla="*/ 162604 w 548992"/>
              <a:gd name="connsiteY3" fmla="*/ 521093 h 548991"/>
              <a:gd name="connsiteX4" fmla="*/ 27901 w 548992"/>
              <a:gd name="connsiteY4" fmla="*/ 521091 h 548991"/>
              <a:gd name="connsiteX5" fmla="*/ 1 w 548992"/>
              <a:gd name="connsiteY5" fmla="*/ 453741 h 548991"/>
              <a:gd name="connsiteX6" fmla="*/ 27902 w 548992"/>
              <a:gd name="connsiteY6" fmla="*/ 386390 h 548991"/>
              <a:gd name="connsiteX7" fmla="*/ 386390 w 548992"/>
              <a:gd name="connsiteY7" fmla="*/ 27899 h 548991"/>
              <a:gd name="connsiteX8" fmla="*/ 453742 w 548992"/>
              <a:gd name="connsiteY8" fmla="*/ 0 h 548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48992" h="548991">
                <a:moveTo>
                  <a:pt x="453742" y="0"/>
                </a:moveTo>
                <a:cubicBezTo>
                  <a:pt x="478119" y="0"/>
                  <a:pt x="502498" y="9300"/>
                  <a:pt x="521094" y="27899"/>
                </a:cubicBezTo>
                <a:cubicBezTo>
                  <a:pt x="558291" y="65095"/>
                  <a:pt x="558292" y="125404"/>
                  <a:pt x="521096" y="162601"/>
                </a:cubicBezTo>
                <a:lnTo>
                  <a:pt x="162604" y="521093"/>
                </a:lnTo>
                <a:cubicBezTo>
                  <a:pt x="125406" y="558289"/>
                  <a:pt x="65096" y="558293"/>
                  <a:pt x="27901" y="521091"/>
                </a:cubicBezTo>
                <a:cubicBezTo>
                  <a:pt x="9302" y="502497"/>
                  <a:pt x="0" y="478118"/>
                  <a:pt x="1" y="453741"/>
                </a:cubicBezTo>
                <a:cubicBezTo>
                  <a:pt x="3" y="429365"/>
                  <a:pt x="9302" y="404990"/>
                  <a:pt x="27902" y="386390"/>
                </a:cubicBezTo>
                <a:lnTo>
                  <a:pt x="386390" y="27899"/>
                </a:lnTo>
                <a:cubicBezTo>
                  <a:pt x="404991" y="9299"/>
                  <a:pt x="429368" y="1"/>
                  <a:pt x="453742" y="0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2" name="装饰7"/>
          <p:cNvSpPr/>
          <p:nvPr>
            <p:custDataLst>
              <p:tags r:id="rId30"/>
            </p:custDataLst>
          </p:nvPr>
        </p:nvSpPr>
        <p:spPr>
          <a:xfrm>
            <a:off x="5321078" y="3257158"/>
            <a:ext cx="501567" cy="188088"/>
          </a:xfrm>
          <a:custGeom>
            <a:gdLst>
              <a:gd name="connsiteX0" fmla="*/ 412756 w 508001"/>
              <a:gd name="connsiteY0" fmla="*/ 1 h 190502"/>
              <a:gd name="connsiteX1" fmla="*/ 508001 w 508001"/>
              <a:gd name="connsiteY1" fmla="*/ 95251 h 190502"/>
              <a:gd name="connsiteX2" fmla="*/ 412751 w 508001"/>
              <a:gd name="connsiteY2" fmla="*/ 190502 h 190502"/>
              <a:gd name="connsiteX3" fmla="*/ 95253 w 508001"/>
              <a:gd name="connsiteY3" fmla="*/ 190499 h 190502"/>
              <a:gd name="connsiteX4" fmla="*/ 1 w 508001"/>
              <a:gd name="connsiteY4" fmla="*/ 95250 h 190502"/>
              <a:gd name="connsiteX5" fmla="*/ 95253 w 508001"/>
              <a:gd name="connsiteY5" fmla="*/ 3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08000" h="190502">
                <a:moveTo>
                  <a:pt x="412756" y="1"/>
                </a:moveTo>
                <a:cubicBezTo>
                  <a:pt x="465355" y="-1"/>
                  <a:pt x="507999" y="42648"/>
                  <a:pt x="508001" y="95251"/>
                </a:cubicBezTo>
                <a:cubicBezTo>
                  <a:pt x="508000" y="147860"/>
                  <a:pt x="465354" y="190504"/>
                  <a:pt x="412751" y="190502"/>
                </a:cubicBezTo>
                <a:lnTo>
                  <a:pt x="95253" y="190499"/>
                </a:lnTo>
                <a:cubicBezTo>
                  <a:pt x="42645" y="190500"/>
                  <a:pt x="-1" y="147855"/>
                  <a:pt x="1" y="95250"/>
                </a:cubicBezTo>
                <a:cubicBezTo>
                  <a:pt x="5" y="42648"/>
                  <a:pt x="42647" y="-2"/>
                  <a:pt x="95253" y="3"/>
                </a:cubicBezTo>
                <a:close/>
              </a:path>
            </a:pathLst>
          </a:custGeom>
          <a:solidFill>
            <a:schemeClr val="accent5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文本框 42"/>
          <p:cNvSpPr txBox="1"/>
          <p:nvPr>
            <p:custDataLst>
              <p:tags r:id="rId31"/>
            </p:custDataLst>
          </p:nvPr>
        </p:nvSpPr>
        <p:spPr>
          <a:xfrm>
            <a:off x="7070921" y="1689133"/>
            <a:ext cx="3240752" cy="99435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血液的循环和调节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26" name="文本框 43"/>
          <p:cNvSpPr txBox="1"/>
          <p:nvPr>
            <p:custDataLst>
              <p:tags r:id="rId32"/>
            </p:custDataLst>
          </p:nvPr>
        </p:nvSpPr>
        <p:spPr>
          <a:xfrm>
            <a:off x="1939887" y="3376908"/>
            <a:ext cx="3240752" cy="99435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血液与呼吸系统的关系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28" name="文本框 44"/>
          <p:cNvSpPr txBox="1"/>
          <p:nvPr>
            <p:custDataLst>
              <p:tags r:id="rId33"/>
            </p:custDataLst>
          </p:nvPr>
        </p:nvSpPr>
        <p:spPr>
          <a:xfrm>
            <a:off x="7069041" y="3376908"/>
            <a:ext cx="3240752" cy="99435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血液与消化系统的关系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30" name="矩形: 圆角"/>
          <p:cNvSpPr/>
          <p:nvPr>
            <p:custDataLst>
              <p:tags r:id="rId34"/>
            </p:custDataLst>
          </p:nvPr>
        </p:nvSpPr>
        <p:spPr>
          <a:xfrm>
            <a:off x="696000" y="4884745"/>
            <a:ext cx="5118357" cy="1208777"/>
          </a:xfrm>
          <a:prstGeom prst="roundRect">
            <a:avLst>
              <a:gd name="adj" fmla="val 5404"/>
            </a:avLst>
          </a:pr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2" name="直角三角形"/>
          <p:cNvSpPr/>
          <p:nvPr>
            <p:custDataLst>
              <p:tags r:id="rId35"/>
            </p:custDataLst>
          </p:nvPr>
        </p:nvSpPr>
        <p:spPr>
          <a:xfrm>
            <a:off x="1666533" y="4770011"/>
            <a:ext cx="118490" cy="117239"/>
          </a:xfrm>
          <a:prstGeom prst="rtTriangle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矩形: 圆角"/>
          <p:cNvSpPr/>
          <p:nvPr>
            <p:custDataLst>
              <p:tags r:id="rId36"/>
            </p:custDataLst>
          </p:nvPr>
        </p:nvSpPr>
        <p:spPr>
          <a:xfrm>
            <a:off x="1030796" y="4761861"/>
            <a:ext cx="653740" cy="796238"/>
          </a:xfrm>
          <a:prstGeom prst="roundRect">
            <a:avLst>
              <a:gd name="adj" fmla="val 4439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装饰3"/>
          <p:cNvSpPr/>
          <p:nvPr>
            <p:custDataLst>
              <p:tags r:id="rId37"/>
            </p:custDataLst>
          </p:nvPr>
        </p:nvSpPr>
        <p:spPr>
          <a:xfrm>
            <a:off x="5326094" y="5913585"/>
            <a:ext cx="501567" cy="188088"/>
          </a:xfrm>
          <a:custGeom>
            <a:gdLst>
              <a:gd name="connsiteX0" fmla="*/ 95251 w 507999"/>
              <a:gd name="connsiteY0" fmla="*/ 1 h 190502"/>
              <a:gd name="connsiteX1" fmla="*/ 412748 w 507999"/>
              <a:gd name="connsiteY1" fmla="*/ 2 h 190502"/>
              <a:gd name="connsiteX2" fmla="*/ 507999 w 507999"/>
              <a:gd name="connsiteY2" fmla="*/ 95252 h 190502"/>
              <a:gd name="connsiteX3" fmla="*/ 412751 w 507999"/>
              <a:gd name="connsiteY3" fmla="*/ 190502 h 190502"/>
              <a:gd name="connsiteX4" fmla="*/ 95250 w 507999"/>
              <a:gd name="connsiteY4" fmla="*/ 190502 h 190502"/>
              <a:gd name="connsiteX5" fmla="*/ 1 w 507999"/>
              <a:gd name="connsiteY5" fmla="*/ 95250 h 190502"/>
              <a:gd name="connsiteX6" fmla="*/ 95251 w 507999"/>
              <a:gd name="connsiteY6" fmla="*/ 1 h 19050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7999" h="190502">
                <a:moveTo>
                  <a:pt x="95251" y="1"/>
                </a:moveTo>
                <a:lnTo>
                  <a:pt x="412748" y="2"/>
                </a:lnTo>
                <a:cubicBezTo>
                  <a:pt x="465354" y="0"/>
                  <a:pt x="508002" y="42647"/>
                  <a:pt x="507999" y="95252"/>
                </a:cubicBezTo>
                <a:cubicBezTo>
                  <a:pt x="508001" y="147852"/>
                  <a:pt x="465356" y="190500"/>
                  <a:pt x="412751" y="190502"/>
                </a:cubicBezTo>
                <a:lnTo>
                  <a:pt x="95250" y="190502"/>
                </a:lnTo>
                <a:cubicBezTo>
                  <a:pt x="42651" y="190501"/>
                  <a:pt x="1" y="147856"/>
                  <a:pt x="1" y="95250"/>
                </a:cubicBezTo>
                <a:cubicBezTo>
                  <a:pt x="0" y="42646"/>
                  <a:pt x="42648" y="-1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8" name="装饰2"/>
          <p:cNvSpPr/>
          <p:nvPr>
            <p:custDataLst>
              <p:tags r:id="rId38"/>
            </p:custDataLst>
          </p:nvPr>
        </p:nvSpPr>
        <p:spPr>
          <a:xfrm>
            <a:off x="5639574" y="5600105"/>
            <a:ext cx="188088" cy="501567"/>
          </a:xfrm>
          <a:custGeom>
            <a:gdLst>
              <a:gd name="connsiteX0" fmla="*/ 95252 w 190502"/>
              <a:gd name="connsiteY0" fmla="*/ 1 h 508001"/>
              <a:gd name="connsiteX1" fmla="*/ 190500 w 190502"/>
              <a:gd name="connsiteY1" fmla="*/ 95251 h 508001"/>
              <a:gd name="connsiteX2" fmla="*/ 190502 w 190502"/>
              <a:gd name="connsiteY2" fmla="*/ 412753 h 508001"/>
              <a:gd name="connsiteX3" fmla="*/ 95252 w 190502"/>
              <a:gd name="connsiteY3" fmla="*/ 508001 h 508001"/>
              <a:gd name="connsiteX4" fmla="*/ 1 w 190502"/>
              <a:gd name="connsiteY4" fmla="*/ 412751 h 508001"/>
              <a:gd name="connsiteX5" fmla="*/ 3 w 190502"/>
              <a:gd name="connsiteY5" fmla="*/ 95251 h 508001"/>
              <a:gd name="connsiteX6" fmla="*/ 95252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2" y="1"/>
                </a:moveTo>
                <a:cubicBezTo>
                  <a:pt x="147856" y="1"/>
                  <a:pt x="190504" y="42645"/>
                  <a:pt x="190500" y="95251"/>
                </a:cubicBezTo>
                <a:lnTo>
                  <a:pt x="190502" y="412753"/>
                </a:lnTo>
                <a:cubicBezTo>
                  <a:pt x="190503" y="465354"/>
                  <a:pt x="147855" y="508000"/>
                  <a:pt x="95252" y="508001"/>
                </a:cubicBezTo>
                <a:cubicBezTo>
                  <a:pt x="42643" y="507998"/>
                  <a:pt x="-1" y="465355"/>
                  <a:pt x="1" y="412751"/>
                </a:cubicBezTo>
                <a:lnTo>
                  <a:pt x="3" y="95251"/>
                </a:lnTo>
                <a:cubicBezTo>
                  <a:pt x="2" y="42646"/>
                  <a:pt x="42646" y="-2"/>
                  <a:pt x="95252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装饰1"/>
          <p:cNvSpPr/>
          <p:nvPr>
            <p:custDataLst>
              <p:tags r:id="rId39"/>
            </p:custDataLst>
          </p:nvPr>
        </p:nvSpPr>
        <p:spPr>
          <a:xfrm>
            <a:off x="5280953" y="5563114"/>
            <a:ext cx="542320" cy="542320"/>
          </a:xfrm>
          <a:custGeom>
            <a:gdLst>
              <a:gd name="connsiteX0" fmla="*/ 95251 w 548992"/>
              <a:gd name="connsiteY0" fmla="*/ 1 h 548992"/>
              <a:gd name="connsiteX1" fmla="*/ 162602 w 548992"/>
              <a:gd name="connsiteY1" fmla="*/ 27900 h 548992"/>
              <a:gd name="connsiteX2" fmla="*/ 521094 w 548992"/>
              <a:gd name="connsiteY2" fmla="*/ 386391 h 548992"/>
              <a:gd name="connsiteX3" fmla="*/ 521093 w 548992"/>
              <a:gd name="connsiteY3" fmla="*/ 521094 h 548992"/>
              <a:gd name="connsiteX4" fmla="*/ 386390 w 548992"/>
              <a:gd name="connsiteY4" fmla="*/ 521095 h 548992"/>
              <a:gd name="connsiteX5" fmla="*/ 27900 w 548992"/>
              <a:gd name="connsiteY5" fmla="*/ 162604 h 548992"/>
              <a:gd name="connsiteX6" fmla="*/ 27899 w 548992"/>
              <a:gd name="connsiteY6" fmla="*/ 27900 h 548992"/>
              <a:gd name="connsiteX7" fmla="*/ 95251 w 548992"/>
              <a:gd name="connsiteY7" fmla="*/ 1 h 5489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2" h="548992">
                <a:moveTo>
                  <a:pt x="95251" y="1"/>
                </a:moveTo>
                <a:cubicBezTo>
                  <a:pt x="119628" y="2"/>
                  <a:pt x="144003" y="9301"/>
                  <a:pt x="162602" y="27900"/>
                </a:cubicBezTo>
                <a:lnTo>
                  <a:pt x="521094" y="386391"/>
                </a:lnTo>
                <a:cubicBezTo>
                  <a:pt x="558291" y="423587"/>
                  <a:pt x="558292" y="483897"/>
                  <a:pt x="521093" y="521094"/>
                </a:cubicBezTo>
                <a:cubicBezTo>
                  <a:pt x="483897" y="558291"/>
                  <a:pt x="423587" y="558292"/>
                  <a:pt x="386390" y="521095"/>
                </a:cubicBezTo>
                <a:lnTo>
                  <a:pt x="27900" y="162604"/>
                </a:lnTo>
                <a:cubicBezTo>
                  <a:pt x="-9298" y="125405"/>
                  <a:pt x="-9299" y="65096"/>
                  <a:pt x="27899" y="27900"/>
                </a:cubicBezTo>
                <a:cubicBezTo>
                  <a:pt x="46496" y="9301"/>
                  <a:pt x="70874" y="0"/>
                  <a:pt x="95251" y="1"/>
                </a:cubicBez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文本框 62"/>
          <p:cNvSpPr txBox="1"/>
          <p:nvPr>
            <p:custDataLst>
              <p:tags r:id="rId40"/>
            </p:custDataLst>
          </p:nvPr>
        </p:nvSpPr>
        <p:spPr>
          <a:xfrm>
            <a:off x="1089730" y="5034588"/>
            <a:ext cx="536050" cy="4716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05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444" name="文本框 63"/>
          <p:cNvSpPr txBox="1"/>
          <p:nvPr>
            <p:custDataLst>
              <p:tags r:id="rId41"/>
            </p:custDataLst>
          </p:nvPr>
        </p:nvSpPr>
        <p:spPr>
          <a:xfrm>
            <a:off x="1941768" y="5034588"/>
            <a:ext cx="3240752" cy="99435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血液与泌尿系统的关系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049446" name="矩形: 圆角"/>
          <p:cNvSpPr/>
          <p:nvPr>
            <p:custDataLst>
              <p:tags r:id="rId42"/>
            </p:custDataLst>
          </p:nvPr>
        </p:nvSpPr>
        <p:spPr>
          <a:xfrm>
            <a:off x="6377505" y="4907942"/>
            <a:ext cx="5118357" cy="1208777"/>
          </a:xfrm>
          <a:custGeom>
            <a:gdLst>
              <a:gd name="connsiteX0" fmla="*/ 95740 w 4502149"/>
              <a:gd name="connsiteY0" fmla="*/ 0 h 1771651"/>
              <a:gd name="connsiteX1" fmla="*/ 4406412 w 4502149"/>
              <a:gd name="connsiteY1" fmla="*/ 1 h 1771651"/>
              <a:gd name="connsiteX2" fmla="*/ 4502149 w 4502149"/>
              <a:gd name="connsiteY2" fmla="*/ 95743 h 1771651"/>
              <a:gd name="connsiteX3" fmla="*/ 4502147 w 4502149"/>
              <a:gd name="connsiteY3" fmla="*/ 1675910 h 1771651"/>
              <a:gd name="connsiteX4" fmla="*/ 4406409 w 4502149"/>
              <a:gd name="connsiteY4" fmla="*/ 1771650 h 1771651"/>
              <a:gd name="connsiteX5" fmla="*/ 95739 w 4502149"/>
              <a:gd name="connsiteY5" fmla="*/ 1771651 h 1771651"/>
              <a:gd name="connsiteX6" fmla="*/ 0 w 4502149"/>
              <a:gd name="connsiteY6" fmla="*/ 1675909 h 1771651"/>
              <a:gd name="connsiteX7" fmla="*/ 1 w 4502149"/>
              <a:gd name="connsiteY7" fmla="*/ 95741 h 1771651"/>
              <a:gd name="connsiteX8" fmla="*/ 95740 w 4502149"/>
              <a:gd name="connsiteY8" fmla="*/ 0 h 17716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502149" h="1771651">
                <a:moveTo>
                  <a:pt x="95740" y="0"/>
                </a:moveTo>
                <a:lnTo>
                  <a:pt x="4406412" y="1"/>
                </a:lnTo>
                <a:cubicBezTo>
                  <a:pt x="4459282" y="2"/>
                  <a:pt x="4502149" y="42866"/>
                  <a:pt x="4502149" y="95743"/>
                </a:cubicBezTo>
                <a:lnTo>
                  <a:pt x="4502147" y="1675910"/>
                </a:lnTo>
                <a:cubicBezTo>
                  <a:pt x="4502146" y="1728786"/>
                  <a:pt x="4459286" y="1771651"/>
                  <a:pt x="4406409" y="1771650"/>
                </a:cubicBezTo>
                <a:lnTo>
                  <a:pt x="95739" y="1771651"/>
                </a:lnTo>
                <a:cubicBezTo>
                  <a:pt x="42864" y="1771651"/>
                  <a:pt x="2" y="1728787"/>
                  <a:pt x="0" y="1675909"/>
                </a:cubicBezTo>
                <a:lnTo>
                  <a:pt x="1" y="95741"/>
                </a:lnTo>
                <a:cubicBezTo>
                  <a:pt x="1" y="42861"/>
                  <a:pt x="42864" y="2"/>
                  <a:pt x="95740" y="0"/>
                </a:cubicBezTo>
                <a:close/>
              </a:path>
            </a:pathLst>
          </a:custGeom>
          <a:solidFill>
            <a:srgbClr val="FFFFFF"/>
          </a:solidFill>
          <a:ln>
            <a:solidFill>
              <a:schemeClr val="tx1">
                <a:alpha val="5000"/>
              </a:schemeClr>
            </a:solidFill>
          </a:ln>
          <a:effectLst>
            <a:outerShdw blurRad="279400" dist="38100" dir="2700000" algn="tl" rotWithShape="0">
              <a:prstClr val="black">
                <a:alpha val="1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直角三角形"/>
          <p:cNvSpPr/>
          <p:nvPr>
            <p:custDataLst>
              <p:tags r:id="rId43"/>
            </p:custDataLst>
          </p:nvPr>
        </p:nvSpPr>
        <p:spPr>
          <a:xfrm>
            <a:off x="10365592" y="4793209"/>
            <a:ext cx="118491" cy="117241"/>
          </a:xfrm>
          <a:custGeom>
            <a:gdLst>
              <a:gd name="connsiteX0" fmla="*/ 120008 w 120011"/>
              <a:gd name="connsiteY0" fmla="*/ 0 h 118745"/>
              <a:gd name="connsiteX1" fmla="*/ 120011 w 120011"/>
              <a:gd name="connsiteY1" fmla="*/ 118741 h 118745"/>
              <a:gd name="connsiteX2" fmla="*/ 0 w 120011"/>
              <a:gd name="connsiteY2" fmla="*/ 118745 h 1187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20011" h="118745">
                <a:moveTo>
                  <a:pt x="120008" y="0"/>
                </a:moveTo>
                <a:lnTo>
                  <a:pt x="120011" y="118741"/>
                </a:lnTo>
                <a:lnTo>
                  <a:pt x="0" y="118745"/>
                </a:lnTo>
                <a:close/>
              </a:path>
            </a:pathLst>
          </a:cu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0" name="矩形: 圆角"/>
          <p:cNvSpPr/>
          <p:nvPr>
            <p:custDataLst>
              <p:tags r:id="rId44"/>
            </p:custDataLst>
          </p:nvPr>
        </p:nvSpPr>
        <p:spPr>
          <a:xfrm>
            <a:off x="10465906" y="4785058"/>
            <a:ext cx="653741" cy="796238"/>
          </a:xfrm>
          <a:custGeom>
            <a:gdLst>
              <a:gd name="connsiteX0" fmla="*/ 29393 w 662125"/>
              <a:gd name="connsiteY0" fmla="*/ 1 h 806450"/>
              <a:gd name="connsiteX1" fmla="*/ 632734 w 662125"/>
              <a:gd name="connsiteY1" fmla="*/ 2 h 806450"/>
              <a:gd name="connsiteX2" fmla="*/ 662124 w 662125"/>
              <a:gd name="connsiteY2" fmla="*/ 29394 h 806450"/>
              <a:gd name="connsiteX3" fmla="*/ 662125 w 662125"/>
              <a:gd name="connsiteY3" fmla="*/ 777060 h 806450"/>
              <a:gd name="connsiteX4" fmla="*/ 632733 w 662125"/>
              <a:gd name="connsiteY4" fmla="*/ 806450 h 806450"/>
              <a:gd name="connsiteX5" fmla="*/ 29392 w 662125"/>
              <a:gd name="connsiteY5" fmla="*/ 806450 h 806450"/>
              <a:gd name="connsiteX6" fmla="*/ 1 w 662125"/>
              <a:gd name="connsiteY6" fmla="*/ 777061 h 806450"/>
              <a:gd name="connsiteX7" fmla="*/ 0 w 662125"/>
              <a:gd name="connsiteY7" fmla="*/ 29394 h 806450"/>
              <a:gd name="connsiteX8" fmla="*/ 29393 w 662125"/>
              <a:gd name="connsiteY8" fmla="*/ 1 h 8064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62125" h="806450">
                <a:moveTo>
                  <a:pt x="29393" y="1"/>
                </a:moveTo>
                <a:lnTo>
                  <a:pt x="632734" y="2"/>
                </a:lnTo>
                <a:cubicBezTo>
                  <a:pt x="648966" y="0"/>
                  <a:pt x="662126" y="13159"/>
                  <a:pt x="662124" y="29394"/>
                </a:cubicBezTo>
                <a:lnTo>
                  <a:pt x="662125" y="777060"/>
                </a:lnTo>
                <a:cubicBezTo>
                  <a:pt x="662124" y="793294"/>
                  <a:pt x="648963" y="806451"/>
                  <a:pt x="632733" y="806450"/>
                </a:cubicBezTo>
                <a:lnTo>
                  <a:pt x="29392" y="806450"/>
                </a:lnTo>
                <a:cubicBezTo>
                  <a:pt x="13162" y="806451"/>
                  <a:pt x="0" y="793294"/>
                  <a:pt x="1" y="777061"/>
                </a:cubicBezTo>
                <a:lnTo>
                  <a:pt x="0" y="29394"/>
                </a:lnTo>
                <a:cubicBezTo>
                  <a:pt x="0" y="13161"/>
                  <a:pt x="13159" y="0"/>
                  <a:pt x="29393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2" name="装饰6"/>
          <p:cNvSpPr/>
          <p:nvPr>
            <p:custDataLst>
              <p:tags r:id="rId45"/>
            </p:custDataLst>
          </p:nvPr>
        </p:nvSpPr>
        <p:spPr>
          <a:xfrm>
            <a:off x="6371235" y="5934901"/>
            <a:ext cx="501567" cy="188088"/>
          </a:xfrm>
          <a:custGeom>
            <a:gdLst>
              <a:gd name="connsiteX0" fmla="*/ 95256 w 508002"/>
              <a:gd name="connsiteY0" fmla="*/ 1 h 190501"/>
              <a:gd name="connsiteX1" fmla="*/ 412752 w 508002"/>
              <a:gd name="connsiteY1" fmla="*/ 1 h 190501"/>
              <a:gd name="connsiteX2" fmla="*/ 508002 w 508002"/>
              <a:gd name="connsiteY2" fmla="*/ 95249 h 190501"/>
              <a:gd name="connsiteX3" fmla="*/ 412751 w 508002"/>
              <a:gd name="connsiteY3" fmla="*/ 190501 h 190501"/>
              <a:gd name="connsiteX4" fmla="*/ 95248 w 508002"/>
              <a:gd name="connsiteY4" fmla="*/ 190500 h 190501"/>
              <a:gd name="connsiteX5" fmla="*/ 1 w 508002"/>
              <a:gd name="connsiteY5" fmla="*/ 95251 h 190501"/>
              <a:gd name="connsiteX6" fmla="*/ 95256 w 508002"/>
              <a:gd name="connsiteY6" fmla="*/ 1 h 1905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08002" h="190501">
                <a:moveTo>
                  <a:pt x="95256" y="1"/>
                </a:moveTo>
                <a:lnTo>
                  <a:pt x="412752" y="1"/>
                </a:lnTo>
                <a:cubicBezTo>
                  <a:pt x="465351" y="-6"/>
                  <a:pt x="508001" y="42646"/>
                  <a:pt x="508002" y="95249"/>
                </a:cubicBezTo>
                <a:cubicBezTo>
                  <a:pt x="508002" y="147854"/>
                  <a:pt x="465351" y="190499"/>
                  <a:pt x="412751" y="190501"/>
                </a:cubicBezTo>
                <a:lnTo>
                  <a:pt x="95248" y="190500"/>
                </a:lnTo>
                <a:cubicBezTo>
                  <a:pt x="42644" y="190503"/>
                  <a:pt x="0" y="147849"/>
                  <a:pt x="1" y="95251"/>
                </a:cubicBezTo>
                <a:cubicBezTo>
                  <a:pt x="1" y="42645"/>
                  <a:pt x="42647" y="-3"/>
                  <a:pt x="95256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4" name="装饰5"/>
          <p:cNvSpPr/>
          <p:nvPr>
            <p:custDataLst>
              <p:tags r:id="rId46"/>
            </p:custDataLst>
          </p:nvPr>
        </p:nvSpPr>
        <p:spPr>
          <a:xfrm>
            <a:off x="6371235" y="5621422"/>
            <a:ext cx="188088" cy="501567"/>
          </a:xfrm>
          <a:custGeom>
            <a:gdLst>
              <a:gd name="connsiteX0" fmla="*/ 95250 w 190502"/>
              <a:gd name="connsiteY0" fmla="*/ 1 h 508001"/>
              <a:gd name="connsiteX1" fmla="*/ 190500 w 190502"/>
              <a:gd name="connsiteY1" fmla="*/ 95252 h 508001"/>
              <a:gd name="connsiteX2" fmla="*/ 190502 w 190502"/>
              <a:gd name="connsiteY2" fmla="*/ 412753 h 508001"/>
              <a:gd name="connsiteX3" fmla="*/ 95251 w 190502"/>
              <a:gd name="connsiteY3" fmla="*/ 508001 h 508001"/>
              <a:gd name="connsiteX4" fmla="*/ 1 w 190502"/>
              <a:gd name="connsiteY4" fmla="*/ 412754 h 508001"/>
              <a:gd name="connsiteX5" fmla="*/ 2 w 190502"/>
              <a:gd name="connsiteY5" fmla="*/ 95251 h 508001"/>
              <a:gd name="connsiteX6" fmla="*/ 95250 w 190502"/>
              <a:gd name="connsiteY6" fmla="*/ 1 h 508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0502" h="508000">
                <a:moveTo>
                  <a:pt x="95250" y="1"/>
                </a:moveTo>
                <a:cubicBezTo>
                  <a:pt x="147854" y="-2"/>
                  <a:pt x="190499" y="42646"/>
                  <a:pt x="190500" y="95252"/>
                </a:cubicBezTo>
                <a:lnTo>
                  <a:pt x="190502" y="412753"/>
                </a:lnTo>
                <a:cubicBezTo>
                  <a:pt x="190504" y="465355"/>
                  <a:pt x="147858" y="508000"/>
                  <a:pt x="95251" y="508001"/>
                </a:cubicBezTo>
                <a:cubicBezTo>
                  <a:pt x="42645" y="508000"/>
                  <a:pt x="-1" y="465355"/>
                  <a:pt x="1" y="412754"/>
                </a:cubicBezTo>
                <a:lnTo>
                  <a:pt x="2" y="95251"/>
                </a:lnTo>
                <a:cubicBezTo>
                  <a:pt x="-2" y="42646"/>
                  <a:pt x="42646" y="0"/>
                  <a:pt x="9525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6" name="装饰4"/>
          <p:cNvSpPr/>
          <p:nvPr>
            <p:custDataLst>
              <p:tags r:id="rId47"/>
            </p:custDataLst>
          </p:nvPr>
        </p:nvSpPr>
        <p:spPr>
          <a:xfrm>
            <a:off x="6375624" y="5584431"/>
            <a:ext cx="542320" cy="542320"/>
          </a:xfrm>
          <a:custGeom>
            <a:gdLst>
              <a:gd name="connsiteX0" fmla="*/ 453740 w 548990"/>
              <a:gd name="connsiteY0" fmla="*/ 1 h 548986"/>
              <a:gd name="connsiteX1" fmla="*/ 521093 w 548990"/>
              <a:gd name="connsiteY1" fmla="*/ 27894 h 548986"/>
              <a:gd name="connsiteX2" fmla="*/ 521092 w 548990"/>
              <a:gd name="connsiteY2" fmla="*/ 162597 h 548986"/>
              <a:gd name="connsiteX3" fmla="*/ 162600 w 548990"/>
              <a:gd name="connsiteY3" fmla="*/ 521084 h 548986"/>
              <a:gd name="connsiteX4" fmla="*/ 27902 w 548990"/>
              <a:gd name="connsiteY4" fmla="*/ 521086 h 548986"/>
              <a:gd name="connsiteX5" fmla="*/ 27902 w 548990"/>
              <a:gd name="connsiteY5" fmla="*/ 386383 h 548986"/>
              <a:gd name="connsiteX6" fmla="*/ 386388 w 548990"/>
              <a:gd name="connsiteY6" fmla="*/ 27893 h 548986"/>
              <a:gd name="connsiteX7" fmla="*/ 453740 w 548990"/>
              <a:gd name="connsiteY7" fmla="*/ 1 h 548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48990" h="548986">
                <a:moveTo>
                  <a:pt x="453740" y="1"/>
                </a:moveTo>
                <a:cubicBezTo>
                  <a:pt x="478118" y="-1"/>
                  <a:pt x="502492" y="9294"/>
                  <a:pt x="521093" y="27894"/>
                </a:cubicBezTo>
                <a:cubicBezTo>
                  <a:pt x="558295" y="65092"/>
                  <a:pt x="558285" y="125399"/>
                  <a:pt x="521092" y="162597"/>
                </a:cubicBezTo>
                <a:lnTo>
                  <a:pt x="162600" y="521084"/>
                </a:lnTo>
                <a:cubicBezTo>
                  <a:pt x="125409" y="558287"/>
                  <a:pt x="65100" y="558287"/>
                  <a:pt x="27902" y="521086"/>
                </a:cubicBezTo>
                <a:cubicBezTo>
                  <a:pt x="-9301" y="483887"/>
                  <a:pt x="-9298" y="423582"/>
                  <a:pt x="27902" y="386383"/>
                </a:cubicBezTo>
                <a:lnTo>
                  <a:pt x="386388" y="27893"/>
                </a:lnTo>
                <a:cubicBezTo>
                  <a:pt x="404986" y="9294"/>
                  <a:pt x="429367" y="-9"/>
                  <a:pt x="453740" y="1"/>
                </a:cubicBezTo>
                <a:close/>
              </a:path>
            </a:pathLst>
          </a:custGeom>
          <a:solidFill>
            <a:schemeClr val="accent3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58" name="文本框 12"/>
          <p:cNvSpPr txBox="1"/>
          <p:nvPr>
            <p:custDataLst>
              <p:tags r:id="rId48"/>
            </p:custDataLst>
          </p:nvPr>
        </p:nvSpPr>
        <p:spPr>
          <a:xfrm>
            <a:off x="10524840" y="5062801"/>
            <a:ext cx="536050" cy="4716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2778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altLang="zh-CN" sz="3600" spc="30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pitchFamily="34" charset="-122"/>
              </a:rPr>
              <a:t>06</a:t>
            </a:r>
            <a:endParaRPr lang="zh-CN" altLang="en-US" sz="3600" spc="30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pitchFamily="34" charset="-122"/>
            </a:endParaRPr>
          </a:p>
        </p:txBody>
      </p:sp>
      <p:sp>
        <p:nvSpPr>
          <p:cNvPr id="1049460" name="文本框 72"/>
          <p:cNvSpPr txBox="1"/>
          <p:nvPr>
            <p:custDataLst>
              <p:tags r:id="rId49"/>
            </p:custDataLst>
          </p:nvPr>
        </p:nvSpPr>
        <p:spPr>
          <a:xfrm>
            <a:off x="7070921" y="5034588"/>
            <a:ext cx="3240752" cy="99435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30000"/>
              </a:lnSpc>
            </a:pPr>
            <a:r>
              <a:rPr lang="zh-CN" altLang="en-US" sz="1400" spc="150">
                <a:solidFill>
                  <a:schemeClr val="dk1">
                    <a:lumMod val="80000"/>
                    <a:lumOff val="20000"/>
                  </a:schemeClr>
                </a:solidFill>
                <a:latin typeface="Arial" pitchFamily="34" charset="0"/>
                <a:ea typeface="微软雅黑" panose="020b0503020204020204" pitchFamily="34" charset="-122"/>
                <a:sym typeface="+mn-ea"/>
              </a:rPr>
              <a:t>血液与内分泌系统的关系</a:t>
            </a:r>
            <a:endParaRPr lang="zh-CN" altLang="en-US" sz="1400" spc="150">
              <a:solidFill>
                <a:schemeClr val="dk1">
                  <a:lumMod val="80000"/>
                  <a:lumOff val="20000"/>
                </a:schemeClr>
              </a:solidFill>
              <a:latin typeface="Arial" pitchFamily="34" charset="0"/>
              <a:ea typeface="微软雅黑" panose="020b0503020204020204" pitchFamily="3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循环生理</a:t>
            </a:r>
            <a:endParaRPr lang="zh-CN" altLang="en-US"/>
          </a:p>
        </p:txBody>
      </p:sp>
      <p:sp>
        <p:nvSpPr>
          <p:cNvPr id="1049496" name="圆角矩形 5"/>
          <p:cNvSpPr/>
          <p:nvPr>
            <p:custDataLst>
              <p:tags r:id="rId2"/>
            </p:custDataLst>
          </p:nvPr>
        </p:nvSpPr>
        <p:spPr>
          <a:xfrm>
            <a:off x="719129" y="1486806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8" name="圆角矩形 3"/>
          <p:cNvSpPr/>
          <p:nvPr>
            <p:custDataLst>
              <p:tags r:id="rId3"/>
            </p:custDataLst>
          </p:nvPr>
        </p:nvSpPr>
        <p:spPr>
          <a:xfrm>
            <a:off x="696000" y="1441173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0" name="文本框 5"/>
          <p:cNvSpPr txBox="1"/>
          <p:nvPr>
            <p:custDataLst>
              <p:tags r:id="rId4"/>
            </p:custDataLst>
          </p:nvPr>
        </p:nvSpPr>
        <p:spPr>
          <a:xfrm>
            <a:off x="869780" y="1809362"/>
            <a:ext cx="2166001" cy="303427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血液循环系统：心脏、血管、血液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圆角矩形 16"/>
          <p:cNvSpPr/>
          <p:nvPr>
            <p:custDataLst>
              <p:tags r:id="rId5"/>
            </p:custDataLst>
          </p:nvPr>
        </p:nvSpPr>
        <p:spPr>
          <a:xfrm>
            <a:off x="876031" y="5021169"/>
            <a:ext cx="676993" cy="677618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504" name="圆角矩形 12"/>
          <p:cNvSpPr/>
          <p:nvPr>
            <p:custDataLst>
              <p:tags r:id="rId6"/>
            </p:custDataLst>
          </p:nvPr>
        </p:nvSpPr>
        <p:spPr>
          <a:xfrm>
            <a:off x="3475232" y="1486806"/>
            <a:ext cx="2514186" cy="461455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6" name="圆角矩形 13"/>
          <p:cNvSpPr/>
          <p:nvPr>
            <p:custDataLst>
              <p:tags r:id="rId7"/>
            </p:custDataLst>
          </p:nvPr>
        </p:nvSpPr>
        <p:spPr>
          <a:xfrm>
            <a:off x="3446477" y="1441173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08" name="圆角矩形 15"/>
          <p:cNvSpPr/>
          <p:nvPr>
            <p:custDataLst>
              <p:tags r:id="rId8"/>
            </p:custDataLst>
          </p:nvPr>
        </p:nvSpPr>
        <p:spPr>
          <a:xfrm>
            <a:off x="3675892" y="5026170"/>
            <a:ext cx="676993" cy="677618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510" name="文本框 10"/>
          <p:cNvSpPr txBox="1"/>
          <p:nvPr>
            <p:custDataLst>
              <p:tags r:id="rId9"/>
            </p:custDataLst>
          </p:nvPr>
        </p:nvSpPr>
        <p:spPr>
          <a:xfrm>
            <a:off x="3621508" y="1814363"/>
            <a:ext cx="2164751" cy="303427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血液循环过程：血液从心脏输出，通过血管到达身体各部位，再回到心脏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2" name="圆角矩形 5"/>
          <p:cNvSpPr/>
          <p:nvPr>
            <p:custDataLst>
              <p:tags r:id="rId10"/>
            </p:custDataLst>
          </p:nvPr>
        </p:nvSpPr>
        <p:spPr>
          <a:xfrm>
            <a:off x="6225710" y="1486806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4" name="圆角矩形 3"/>
          <p:cNvSpPr/>
          <p:nvPr>
            <p:custDataLst>
              <p:tags r:id="rId11"/>
            </p:custDataLst>
          </p:nvPr>
        </p:nvSpPr>
        <p:spPr>
          <a:xfrm>
            <a:off x="6202581" y="1441173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16" name="文本框 23"/>
          <p:cNvSpPr txBox="1"/>
          <p:nvPr>
            <p:custDataLst>
              <p:tags r:id="rId12"/>
            </p:custDataLst>
          </p:nvPr>
        </p:nvSpPr>
        <p:spPr>
          <a:xfrm>
            <a:off x="6376361" y="1809362"/>
            <a:ext cx="2166001" cy="303427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血液循环功能：运输氧气、营养物质和废物，调节体温，参与免疫反应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8" name="圆角矩形 16"/>
          <p:cNvSpPr/>
          <p:nvPr>
            <p:custDataLst>
              <p:tags r:id="rId13"/>
            </p:custDataLst>
          </p:nvPr>
        </p:nvSpPr>
        <p:spPr>
          <a:xfrm>
            <a:off x="6382612" y="5021169"/>
            <a:ext cx="676993" cy="677618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520" name="圆角矩形 12"/>
          <p:cNvSpPr/>
          <p:nvPr>
            <p:custDataLst>
              <p:tags r:id="rId14"/>
            </p:custDataLst>
          </p:nvPr>
        </p:nvSpPr>
        <p:spPr>
          <a:xfrm>
            <a:off x="8981813" y="1486806"/>
            <a:ext cx="2514186" cy="4614551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2" name="圆角矩形 13"/>
          <p:cNvSpPr/>
          <p:nvPr>
            <p:custDataLst>
              <p:tags r:id="rId15"/>
            </p:custDataLst>
          </p:nvPr>
        </p:nvSpPr>
        <p:spPr>
          <a:xfrm>
            <a:off x="8953058" y="1441173"/>
            <a:ext cx="2514186" cy="4614551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24" name="圆角矩形 15"/>
          <p:cNvSpPr/>
          <p:nvPr>
            <p:custDataLst>
              <p:tags r:id="rId16"/>
            </p:custDataLst>
          </p:nvPr>
        </p:nvSpPr>
        <p:spPr>
          <a:xfrm>
            <a:off x="9182473" y="5026170"/>
            <a:ext cx="676993" cy="677618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3889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526" name="文本框 32"/>
          <p:cNvSpPr txBox="1"/>
          <p:nvPr>
            <p:custDataLst>
              <p:tags r:id="rId17"/>
            </p:custDataLst>
          </p:nvPr>
        </p:nvSpPr>
        <p:spPr>
          <a:xfrm>
            <a:off x="9128089" y="1814363"/>
            <a:ext cx="2164751" cy="303427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血液循环障碍：高血压、冠心病、心律失常等疾病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5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呼吸生理</a:t>
            </a:r>
            <a:endParaRPr lang="zh-CN" altLang="en-US"/>
          </a:p>
        </p:txBody>
      </p:sp>
      <p:sp>
        <p:nvSpPr>
          <p:cNvPr id="1049562" name="对角圆角矩形 15"/>
          <p:cNvSpPr/>
          <p:nvPr>
            <p:custDataLst>
              <p:tags r:id="rId2"/>
            </p:custDataLst>
          </p:nvPr>
        </p:nvSpPr>
        <p:spPr>
          <a:xfrm>
            <a:off x="1450363" y="4098762"/>
            <a:ext cx="9291425" cy="78313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4" name="对角圆角矩形 16"/>
          <p:cNvSpPr/>
          <p:nvPr>
            <p:custDataLst>
              <p:tags r:id="rId3"/>
            </p:custDataLst>
          </p:nvPr>
        </p:nvSpPr>
        <p:spPr>
          <a:xfrm>
            <a:off x="1450363" y="3956542"/>
            <a:ext cx="565492" cy="53960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6" name="直角三角形 17"/>
          <p:cNvSpPr/>
          <p:nvPr>
            <p:custDataLst>
              <p:tags r:id="rId4"/>
            </p:custDataLst>
          </p:nvPr>
        </p:nvSpPr>
        <p:spPr>
          <a:xfrm>
            <a:off x="2015981" y="3957195"/>
            <a:ext cx="85201" cy="142000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68" name="文本框 27"/>
          <p:cNvSpPr txBox="1"/>
          <p:nvPr>
            <p:custDataLst>
              <p:tags r:id="rId5"/>
            </p:custDataLst>
          </p:nvPr>
        </p:nvSpPr>
        <p:spPr>
          <a:xfrm>
            <a:off x="2052515" y="4109853"/>
            <a:ext cx="8395071" cy="76964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呼吸系统的功能：气体交换、调节酸碱平衡、参与免疫防御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0" name="对角圆角矩形 52"/>
          <p:cNvSpPr/>
          <p:nvPr>
            <p:custDataLst>
              <p:tags r:id="rId6"/>
            </p:custDataLst>
          </p:nvPr>
        </p:nvSpPr>
        <p:spPr>
          <a:xfrm>
            <a:off x="1450363" y="1507487"/>
            <a:ext cx="9291425" cy="78313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2" name="对角圆角矩形 53"/>
          <p:cNvSpPr/>
          <p:nvPr>
            <p:custDataLst>
              <p:tags r:id="rId7"/>
            </p:custDataLst>
          </p:nvPr>
        </p:nvSpPr>
        <p:spPr>
          <a:xfrm>
            <a:off x="1450363" y="1364615"/>
            <a:ext cx="565492" cy="53960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4" name="直角三角形 54"/>
          <p:cNvSpPr/>
          <p:nvPr>
            <p:custDataLst>
              <p:tags r:id="rId8"/>
            </p:custDataLst>
          </p:nvPr>
        </p:nvSpPr>
        <p:spPr>
          <a:xfrm>
            <a:off x="2015981" y="1365267"/>
            <a:ext cx="85201" cy="142000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76" name="文本框 56"/>
          <p:cNvSpPr txBox="1"/>
          <p:nvPr>
            <p:custDataLst>
              <p:tags r:id="rId9"/>
            </p:custDataLst>
          </p:nvPr>
        </p:nvSpPr>
        <p:spPr>
          <a:xfrm>
            <a:off x="2052515" y="1510749"/>
            <a:ext cx="8395071" cy="76964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呼吸系统的组成：鼻、咽、喉、气管、支气管、肺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8" name="对角圆角矩形 5"/>
          <p:cNvSpPr/>
          <p:nvPr>
            <p:custDataLst>
              <p:tags r:id="rId10"/>
            </p:custDataLst>
          </p:nvPr>
        </p:nvSpPr>
        <p:spPr>
          <a:xfrm>
            <a:off x="1450363" y="2803125"/>
            <a:ext cx="9291425" cy="78313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0" name="对角圆角矩形 6"/>
          <p:cNvSpPr/>
          <p:nvPr>
            <p:custDataLst>
              <p:tags r:id="rId11"/>
            </p:custDataLst>
          </p:nvPr>
        </p:nvSpPr>
        <p:spPr>
          <a:xfrm>
            <a:off x="1450363" y="2660253"/>
            <a:ext cx="565492" cy="53960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2" name="直角三角形 7"/>
          <p:cNvSpPr/>
          <p:nvPr>
            <p:custDataLst>
              <p:tags r:id="rId12"/>
            </p:custDataLst>
          </p:nvPr>
        </p:nvSpPr>
        <p:spPr>
          <a:xfrm>
            <a:off x="2015981" y="2661557"/>
            <a:ext cx="85201" cy="142000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4" name="文本框 8"/>
          <p:cNvSpPr txBox="1"/>
          <p:nvPr>
            <p:custDataLst>
              <p:tags r:id="rId13"/>
            </p:custDataLst>
          </p:nvPr>
        </p:nvSpPr>
        <p:spPr>
          <a:xfrm>
            <a:off x="2052515" y="2814215"/>
            <a:ext cx="8395071" cy="76964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呼吸运动的过程：吸气、呼气、气体交换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对角圆角矩形 9"/>
          <p:cNvSpPr/>
          <p:nvPr>
            <p:custDataLst>
              <p:tags r:id="rId14"/>
            </p:custDataLst>
          </p:nvPr>
        </p:nvSpPr>
        <p:spPr>
          <a:xfrm>
            <a:off x="1450363" y="5395052"/>
            <a:ext cx="9291425" cy="783133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88" name="对角圆角矩形 10"/>
          <p:cNvSpPr/>
          <p:nvPr>
            <p:custDataLst>
              <p:tags r:id="rId15"/>
            </p:custDataLst>
          </p:nvPr>
        </p:nvSpPr>
        <p:spPr>
          <a:xfrm>
            <a:off x="1450363" y="5252180"/>
            <a:ext cx="565492" cy="539602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0" name="直角三角形 11"/>
          <p:cNvSpPr/>
          <p:nvPr>
            <p:custDataLst>
              <p:tags r:id="rId16"/>
            </p:custDataLst>
          </p:nvPr>
        </p:nvSpPr>
        <p:spPr>
          <a:xfrm>
            <a:off x="2015981" y="5252832"/>
            <a:ext cx="85201" cy="142000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92" name="文本框 12"/>
          <p:cNvSpPr txBox="1"/>
          <p:nvPr>
            <p:custDataLst>
              <p:tags r:id="rId17"/>
            </p:custDataLst>
          </p:nvPr>
        </p:nvSpPr>
        <p:spPr>
          <a:xfrm>
            <a:off x="2052515" y="5405491"/>
            <a:ext cx="8395071" cy="76964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呼吸系统的疾病：肺炎、哮喘、慢性阻塞性肺病等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6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消化生理</a:t>
            </a:r>
            <a:endParaRPr lang="zh-CN" altLang="en-US"/>
          </a:p>
        </p:txBody>
      </p:sp>
      <p:sp>
        <p:nvSpPr>
          <p:cNvPr id="104962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933" y="1551892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755" y="4282651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2" name="任意多边形 18"/>
          <p:cNvSpPr/>
          <p:nvPr>
            <p:custDataLst>
              <p:tags r:id="rId4"/>
            </p:custDataLst>
          </p:nvPr>
        </p:nvSpPr>
        <p:spPr>
          <a:xfrm>
            <a:off x="6437029" y="2353201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4" name="任意多边形 19"/>
          <p:cNvSpPr/>
          <p:nvPr>
            <p:custDataLst>
              <p:tags r:id="rId5"/>
            </p:custDataLst>
          </p:nvPr>
        </p:nvSpPr>
        <p:spPr>
          <a:xfrm flipV="1">
            <a:off x="6311470" y="1723511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9832" y="1552523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3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1916" y="4282651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0" name="任意多边形 4"/>
          <p:cNvSpPr/>
          <p:nvPr>
            <p:custDataLst>
              <p:tags r:id="rId8"/>
            </p:custDataLst>
          </p:nvPr>
        </p:nvSpPr>
        <p:spPr>
          <a:xfrm>
            <a:off x="822190" y="2353201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2" name="任意多边形 5"/>
          <p:cNvSpPr/>
          <p:nvPr>
            <p:custDataLst>
              <p:tags r:id="rId9"/>
            </p:custDataLst>
          </p:nvPr>
        </p:nvSpPr>
        <p:spPr>
          <a:xfrm flipV="1">
            <a:off x="696000" y="1723511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2190" y="305166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消化系统的组成和功能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4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7029" y="305166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消化酶的作用和种类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4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80127" y="1565142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579" y="4295270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2" name="任意多边形 11"/>
          <p:cNvSpPr/>
          <p:nvPr>
            <p:custDataLst>
              <p:tags r:id="rId14"/>
            </p:custDataLst>
          </p:nvPr>
        </p:nvSpPr>
        <p:spPr>
          <a:xfrm>
            <a:off x="3701854" y="2365189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4" name="任意多边形 12"/>
          <p:cNvSpPr/>
          <p:nvPr>
            <p:custDataLst>
              <p:tags r:id="rId15"/>
            </p:custDataLst>
          </p:nvPr>
        </p:nvSpPr>
        <p:spPr>
          <a:xfrm flipV="1">
            <a:off x="3576294" y="1736761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478" y="1589750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5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1930" y="4318616"/>
            <a:ext cx="800837" cy="220104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0" name="任意多边形 25"/>
          <p:cNvSpPr/>
          <p:nvPr>
            <p:custDataLst>
              <p:tags r:id="rId18"/>
            </p:custDataLst>
          </p:nvPr>
        </p:nvSpPr>
        <p:spPr>
          <a:xfrm>
            <a:off x="9171574" y="2389796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2" name="任意多边形 26"/>
          <p:cNvSpPr/>
          <p:nvPr>
            <p:custDataLst>
              <p:tags r:id="rId19"/>
            </p:custDataLst>
          </p:nvPr>
        </p:nvSpPr>
        <p:spPr>
          <a:xfrm flipV="1">
            <a:off x="9046645" y="1761368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205" y="308826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消化道的运动和调节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854" y="3063653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食物的消化过程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7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排泄生理</a:t>
            </a:r>
            <a:endParaRPr lang="zh-CN" altLang="en-US"/>
          </a:p>
        </p:txBody>
      </p:sp>
      <p:sp>
        <p:nvSpPr>
          <p:cNvPr id="1049702" name="矩形 38"/>
          <p:cNvSpPr/>
          <p:nvPr>
            <p:custDataLst>
              <p:tags r:id="rId2"/>
            </p:custDataLst>
          </p:nvPr>
        </p:nvSpPr>
        <p:spPr>
          <a:xfrm rot="204112">
            <a:off x="1478409" y="1364615"/>
            <a:ext cx="4095361" cy="2137592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4" name="矩形 39"/>
          <p:cNvSpPr/>
          <p:nvPr>
            <p:custDataLst>
              <p:tags r:id="rId3"/>
            </p:custDataLst>
          </p:nvPr>
        </p:nvSpPr>
        <p:spPr>
          <a:xfrm>
            <a:off x="1483141" y="1365291"/>
            <a:ext cx="4095361" cy="213759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06" name="TextBox 2"/>
          <p:cNvSpPr txBox="1"/>
          <p:nvPr>
            <p:custDataLst>
              <p:tags r:id="rId4"/>
            </p:custDataLst>
          </p:nvPr>
        </p:nvSpPr>
        <p:spPr>
          <a:xfrm>
            <a:off x="1720426" y="1532269"/>
            <a:ext cx="3638368" cy="1765102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肾脏的结构和功能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08" name="矩形 100"/>
          <p:cNvSpPr/>
          <p:nvPr>
            <p:custDataLst>
              <p:tags r:id="rId5"/>
            </p:custDataLst>
          </p:nvPr>
        </p:nvSpPr>
        <p:spPr>
          <a:xfrm rot="204112">
            <a:off x="6612821" y="1364615"/>
            <a:ext cx="4095361" cy="2137592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0" name="矩形 101"/>
          <p:cNvSpPr/>
          <p:nvPr>
            <p:custDataLst>
              <p:tags r:id="rId6"/>
            </p:custDataLst>
          </p:nvPr>
        </p:nvSpPr>
        <p:spPr>
          <a:xfrm>
            <a:off x="6618229" y="1365291"/>
            <a:ext cx="4095361" cy="2137592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2" name="TextBox 2"/>
          <p:cNvSpPr txBox="1"/>
          <p:nvPr>
            <p:custDataLst>
              <p:tags r:id="rId7"/>
            </p:custDataLst>
          </p:nvPr>
        </p:nvSpPr>
        <p:spPr>
          <a:xfrm>
            <a:off x="6856190" y="1532269"/>
            <a:ext cx="3638368" cy="1765102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尿液的形成和排出过程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14" name="矩形 122"/>
          <p:cNvSpPr/>
          <p:nvPr>
            <p:custDataLst>
              <p:tags r:id="rId8"/>
            </p:custDataLst>
          </p:nvPr>
        </p:nvSpPr>
        <p:spPr>
          <a:xfrm rot="204112">
            <a:off x="1478409" y="4039647"/>
            <a:ext cx="4095361" cy="2137592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6" name="矩形 123"/>
          <p:cNvSpPr/>
          <p:nvPr>
            <p:custDataLst>
              <p:tags r:id="rId9"/>
            </p:custDataLst>
          </p:nvPr>
        </p:nvSpPr>
        <p:spPr>
          <a:xfrm>
            <a:off x="1483141" y="4040323"/>
            <a:ext cx="4095361" cy="213759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18" name="TextBox 2"/>
          <p:cNvSpPr txBox="1"/>
          <p:nvPr>
            <p:custDataLst>
              <p:tags r:id="rId10"/>
            </p:custDataLst>
          </p:nvPr>
        </p:nvSpPr>
        <p:spPr>
          <a:xfrm>
            <a:off x="1719750" y="4207301"/>
            <a:ext cx="3638368" cy="1765102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尿液的成分和性质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  <p:sp>
        <p:nvSpPr>
          <p:cNvPr id="1049720" name="矩形 89"/>
          <p:cNvSpPr/>
          <p:nvPr>
            <p:custDataLst>
              <p:tags r:id="rId11"/>
            </p:custDataLst>
          </p:nvPr>
        </p:nvSpPr>
        <p:spPr>
          <a:xfrm rot="204112">
            <a:off x="6612821" y="4039647"/>
            <a:ext cx="4095361" cy="2137592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2" name="矩形 90"/>
          <p:cNvSpPr/>
          <p:nvPr>
            <p:custDataLst>
              <p:tags r:id="rId12"/>
            </p:custDataLst>
          </p:nvPr>
        </p:nvSpPr>
        <p:spPr>
          <a:xfrm>
            <a:off x="6618229" y="4040323"/>
            <a:ext cx="4095361" cy="213759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24" name="TextBox 2"/>
          <p:cNvSpPr txBox="1"/>
          <p:nvPr>
            <p:custDataLst>
              <p:tags r:id="rId13"/>
            </p:custDataLst>
          </p:nvPr>
        </p:nvSpPr>
        <p:spPr>
          <a:xfrm>
            <a:off x="6854838" y="4207301"/>
            <a:ext cx="3638368" cy="1765102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pitchFamily="34" charset="-122"/>
                <a:sym typeface="+mn-lt"/>
              </a:rPr>
              <a:t>尿液的调节和排泄反射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pitchFamily="3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75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神经系统生理</a:t>
            </a:r>
            <a:endParaRPr lang="zh-CN" altLang="en-US"/>
          </a:p>
        </p:txBody>
      </p:sp>
      <p:sp>
        <p:nvSpPr>
          <p:cNvPr id="104976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15933" y="1551892"/>
            <a:ext cx="842420" cy="245126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36755" y="4282651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4" name="任意多边形 18"/>
          <p:cNvSpPr/>
          <p:nvPr>
            <p:custDataLst>
              <p:tags r:id="rId4"/>
            </p:custDataLst>
          </p:nvPr>
        </p:nvSpPr>
        <p:spPr>
          <a:xfrm>
            <a:off x="6437029" y="2353201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6" name="任意多边形 19"/>
          <p:cNvSpPr/>
          <p:nvPr>
            <p:custDataLst>
              <p:tags r:id="rId5"/>
            </p:custDataLst>
          </p:nvPr>
        </p:nvSpPr>
        <p:spPr>
          <a:xfrm flipV="1">
            <a:off x="6311470" y="1723511"/>
            <a:ext cx="2451261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99832" y="1552523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521916" y="4282651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2" name="任意多边形 4"/>
          <p:cNvSpPr/>
          <p:nvPr>
            <p:custDataLst>
              <p:tags r:id="rId8"/>
            </p:custDataLst>
          </p:nvPr>
        </p:nvSpPr>
        <p:spPr>
          <a:xfrm>
            <a:off x="822190" y="2353201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4" name="任意多边形 5"/>
          <p:cNvSpPr/>
          <p:nvPr>
            <p:custDataLst>
              <p:tags r:id="rId9"/>
            </p:custDataLst>
          </p:nvPr>
        </p:nvSpPr>
        <p:spPr>
          <a:xfrm flipV="1">
            <a:off x="696000" y="1723511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822190" y="305166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神经系统的组成和功能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7029" y="3051665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神经递质的作用和传递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8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80127" y="1565142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01579" y="4295270"/>
            <a:ext cx="800837" cy="219961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4" name="任意多边形 11"/>
          <p:cNvSpPr/>
          <p:nvPr>
            <p:custDataLst>
              <p:tags r:id="rId14"/>
            </p:custDataLst>
          </p:nvPr>
        </p:nvSpPr>
        <p:spPr>
          <a:xfrm>
            <a:off x="3701854" y="2365189"/>
            <a:ext cx="2199611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6" name="任意多边形 12"/>
          <p:cNvSpPr/>
          <p:nvPr>
            <p:custDataLst>
              <p:tags r:id="rId15"/>
            </p:custDataLst>
          </p:nvPr>
        </p:nvSpPr>
        <p:spPr>
          <a:xfrm flipV="1">
            <a:off x="3576294" y="1736761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0478" y="1589750"/>
            <a:ext cx="842420" cy="244982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1930" y="4318616"/>
            <a:ext cx="800837" cy="220104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2" name="任意多边形 25"/>
          <p:cNvSpPr/>
          <p:nvPr>
            <p:custDataLst>
              <p:tags r:id="rId18"/>
            </p:custDataLst>
          </p:nvPr>
        </p:nvSpPr>
        <p:spPr>
          <a:xfrm>
            <a:off x="9171574" y="2389796"/>
            <a:ext cx="2201045" cy="331949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4" name="任意多边形 26"/>
          <p:cNvSpPr/>
          <p:nvPr>
            <p:custDataLst>
              <p:tags r:id="rId19"/>
            </p:custDataLst>
          </p:nvPr>
        </p:nvSpPr>
        <p:spPr>
          <a:xfrm flipV="1">
            <a:off x="9046645" y="1761368"/>
            <a:ext cx="2449827" cy="117795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172205" y="3088260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神经系统的调节和调控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01854" y="3063653"/>
            <a:ext cx="2199611" cy="198181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神经元的结构和功能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https://d.book118.com/978131021127006045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  <p:tag name="KSO_WM_TEMPLATE_THUMBS_INDEX" val="1、9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内容"/>
  <p:tag name="KSO_WM_UNIT_TYPE" val="a"/>
  <p:tag name="KSO_WM_UNIT_VALUE" val="3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76.xml><?xml version="1.0" encoding="utf-8"?>
<p:tagLst xmlns:p="http://schemas.openxmlformats.org/presentationml/2006/main">
  <p:tag name="KSO_WM_BEAUTIFY_FLAG" val="#wm#"/>
  <p:tag name="KSO_WM_SLIDE_ID" val="custom2023328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9.9075622558594,&quot;width&quot;:399.46466064453125}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1"/>
  <p:tag name="KSO_WM_UNIT_DIAGRAM_ISNUMVISUAL" val="0"/>
  <p:tag name="KSO_WM_UNIT_DIAGRAM_ISREFERUNIT" val="0"/>
  <p:tag name="KSO_WM_UNIT_HIGHLIGHT" val="0"/>
  <p:tag name="KSO_WM_UNIT_ID" val="custom2023328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3.xml><?xml version="1.0" encoding="utf-8"?>
<p:tagLst xmlns:p="http://schemas.openxmlformats.org/presentationml/2006/main">
  <p:tag name="KSO_WM_BEAUTIFY_FLAG" val="#wm#"/>
  <p:tag name="KSO_WM_SLIDE_ID" val="custom202332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1"/>
  <p:tag name="KSO_WM_UNIT_DIAGRAM_ISNUMVISUAL" val="0"/>
  <p:tag name="KSO_WM_UNIT_DIAGRAM_ISREFERUNIT" val="0"/>
  <p:tag name="KSO_WM_UNIT_HIGHLIGHT" val="0"/>
  <p:tag name="KSO_WM_UNIT_ID" val="custom2023328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6.xml><?xml version="1.0" encoding="utf-8"?>
<p:tagLst xmlns:p="http://schemas.openxmlformats.org/presentationml/2006/main">
  <p:tag name="KSO_WM_BEAUTIFY_FLAG" val="#wm#"/>
  <p:tag name="KSO_WM_SLIDE_ID" val="custom202332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1_3"/>
  <p:tag name="KSO_WM_UNIT_INDEX" val="1_1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1_2"/>
  <p:tag name="KSO_WM_UNIT_INDEX" val="1_1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1_1"/>
  <p:tag name="KSO_WM_UNIT_INDEX" val="1_1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2_3"/>
  <p:tag name="KSO_WM_UNIT_INDEX" val="1_2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1"/>
  <p:tag name="KSO_WM_UNIT_INDEX" val="1_2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2_2"/>
  <p:tag name="KSO_WM_UNIT_INDEX" val="1_2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2_1"/>
  <p:tag name="KSO_WM_UNIT_INDEX" val="1_2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3_3"/>
  <p:tag name="KSO_WM_UNIT_INDEX" val="1_3_3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3_1"/>
  <p:tag name="KSO_WM_UNIT_INDEX" val="1_3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-0.5"/>
  <p:tag name="KSO_WM_UNIT_FILL_TYPE" val="1"/>
  <p:tag name="KSO_WM_UNIT_HIGHLIGHT" val="0"/>
  <p:tag name="KSO_WM_UNIT_ID" val="diagram20231655_3*l_h_i*1_4_3"/>
  <p:tag name="KSO_WM_UNIT_INDEX" val="1_4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33000001311302185,&quot;transparency&quot;:0},{&quot;brightness&quot;:0.4000000059604645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-0.25,&quot;colorType&quot;:1,&quot;foreColorIndex&quot;:5,&quot;transparency&quot;:0.80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55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f*1_4_1"/>
  <p:tag name="KSO_WM_UNIT_INDEX" val="1_4_1"/>
  <p:tag name="KSO_WM_UNIT_LAYERLEVEL" val="1_1_1"/>
  <p:tag name="KSO_WM_UNIT_NOCLEAR" val="0"/>
  <p:tag name="KSO_WM_UNIT_PRESET_TEXT" val="单击此处输入（你的）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757385253906,&quot;width&quot;:865.0152587890625}"/>
  <p:tag name="KSO_WM_TAG_VERSION" val="3.0"/>
  <p:tag name="KSO_WM_TEMPLATE_CATEGORY" val="diagram"/>
  <p:tag name="KSO_WM_TEMPLATE_INDEX" val="20231655"/>
  <p:tag name="KSO_WM_UNIT_COMPATIBLE" val="0"/>
  <p:tag name="KSO_WM_UNIT_DIAGRAM_ISNUMVISUAL" val="0"/>
  <p:tag name="KSO_WM_UNIT_DIAGRAM_ISREFERUNIT" val="0"/>
  <p:tag name="KSO_WM_UNIT_HIGHLIGHT" val="0"/>
  <p:tag name="KSO_WM_UNIT_ID" val="diagram2023165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0"/>
  <p:tag name="KSO_WM_UNIT_DIAGRAM_ISNUMVISUAL" val="0"/>
  <p:tag name="KSO_WM_UNIT_DIAGRAM_ISREFERUNIT" val="0"/>
  <p:tag name="KSO_WM_UNIT_HIGHLIGHT" val="0"/>
  <p:tag name="KSO_WM_UNIT_ID" val="custom202332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4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7"/>
  <p:tag name="KSO_WM_UNIT_COMPATIBLE" val="1"/>
  <p:tag name="KSO_WM_UNIT_DIAGRAM_ISNUMVISUAL" val="0"/>
  <p:tag name="KSO_WM_UNIT_DIAGRAM_ISREFERUNIT" val="0"/>
  <p:tag name="KSO_WM_UNIT_HIGHLIGHT" val="0"/>
  <p:tag name="KSO_WM_UNIT_ID" val="custom2023328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7.xml><?xml version="1.0" encoding="utf-8"?>
<p:tagLst xmlns:p="http://schemas.openxmlformats.org/presentationml/2006/main">
  <p:tag name="KSO_WM_BEAUTIFY_FLAG" val="#wm#"/>
  <p:tag name="KSO_WM_SLIDE_ID" val="custom202332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7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1_1"/>
  <p:tag name="KSO_WM_UNIT_INDEX" val="1_1_1"/>
  <p:tag name="KSO_WM_UNIT_LAYERLEVEL" val="1_1_1"/>
  <p:tag name="KSO_WM_UNIT_LINE_FORE_SCHEMECOLOR_INDEX" val="5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2_1"/>
  <p:tag name="KSO_WM_UNIT_INDEX" val="1_2_1"/>
  <p:tag name="KSO_WM_UNIT_LAYERLEVEL" val="1_1_1"/>
  <p:tag name="KSO_WM_UNIT_LINE_FORE_SCHEMECOLOR_INDEX" val="8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3_1"/>
  <p:tag name="KSO_WM_UNIT_INDEX" val="1_3_1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4_1"/>
  <p:tag name="KSO_WM_UNIT_INDEX" val="1_4_1"/>
  <p:tag name="KSO_WM_UNIT_LAYERLEVEL" val="1_1_1"/>
  <p:tag name="KSO_WM_UNIT_LINE_FORE_SCHEMECOLOR_INDEX" val="8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5,&quot;transparency&quot;:0},&quot;type&quot;:1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5_1"/>
  <p:tag name="KSO_WM_UNIT_INDEX" val="1_5_1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6000000238418579,&quot;colorType&quot;:1,&quot;foreColorIndex&quot;:8,&quot;transparency&quot;:0},&quot;type&quot;:1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39_5*l_h_i*1_6_1"/>
  <p:tag name="KSO_WM_UNIT_INDEX" val="1_6_1"/>
  <p:tag name="KSO_WM_UNIT_LAYERLEVEL" val="1_1_1"/>
  <p:tag name="KSO_WM_UNIT_LINE_FORE_SCHEMECOLOR_INDEX" val="8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2_2"/>
  <p:tag name="KSO_WM_UNIT_INDEX" val="1_2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1,&quot;transparency&quot;:0},{&quot;brightness&quot;:0,&quot;colorType&quot;:1,&quot;foreColorIndex&quot;:8,&quot;pos&quot;:0.5699999928474426,&quot;transparency&quot;:0},{&quot;brightness&quot;:0.4000000059604645,&quot;colorType&quot;:1,&quot;foreColorIndex&quot;:8,&quot;pos&quot;:0,&quot;transparency&quot;:0}],&quot;type&quot;:3},&quot;glow&quot;:{&quot;colorType&quot;:0},&quot;line&quot;:{&quot;type&quot;:0},&quot;shadow&quot;:{&quot;brightness&quot;:0,&quot;colorType&quot;:1,&quot;foreColorIndex&quot;:8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6_2"/>
  <p:tag name="KSO_WM_UNIT_INDEX" val="1_6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},{&quot;brightness&quot;:0,&quot;colorType&quot;:1,&quot;foreColorIndex&quot;:5,&quot;pos&quot;:0.5699999928474426,&quot;transparency&quot;:0},{&quot;brightness&quot;:0.4000000059604645,&quot;colorType&quot;:1,&quot;foreColorIndex&quot;:5,&quot;pos&quot;:0,&quot;transparency&quot;:0}],&quot;type&quot;:3},&quot;glow&quot;:{&quot;colorType&quot;:0},&quot;line&quot;:{&quot;type&quot;:0},&quot;shadow&quot;:{&quot;brightness&quot;:0,&quot;colorType&quot;:1,&quot;foreColorIndex&quot;:5,&quot;transparency&quot;:0.92000001668930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9_5*l_h_i*1_5_2"/>
  <p:tag name="KSO_WM_UNIT_INDEX" val="1_5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1_1"/>
  <p:tag name="KSO_WM_UNIT_INDEX" val="1_1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2_1"/>
  <p:tag name="KSO_WM_UNIT_INDEX" val="1_2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3_1"/>
  <p:tag name="KSO_WM_UNIT_INDEX" val="1_3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4_1"/>
  <p:tag name="KSO_WM_UNIT_INDEX" val="1_4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5_1"/>
  <p:tag name="KSO_WM_UNIT_INDEX" val="1_5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f*1_6_1"/>
  <p:tag name="KSO_WM_UNIT_INDEX" val="1_6_1"/>
  <p:tag name="KSO_WM_UNIT_LAYERLEVEL" val="1_1_1"/>
  <p:tag name="KSO_WM_UNIT_NOCLEAR" val="0"/>
  <p:tag name="KSO_WM_UNIT_PRESET_TEXT" val="单击此处输入(你的)智能图形项正文，文字是您思想的提炼，请尽量言简意赅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6.2300109863281,&quot;width&quot;:862.716552734375}"/>
  <p:tag name="KSO_WM_TAG_VERSION" val="3.0"/>
  <p:tag name="KSO_WM_TEMPLATE_CATEGORY" val="diagram"/>
  <p:tag name="KSO_WM_TEMPLATE_INDEX" val="20231639"/>
  <p:tag name="KSO_WM_UNIT_COMPATIBLE" val="0"/>
  <p:tag name="KSO_WM_UNIT_DIAGRAM_ISNUMVISUAL" val="0"/>
  <p:tag name="KSO_WM_UNIT_DIAGRAM_ISREFERUNIT" val="0"/>
  <p:tag name="KSO_WM_UNIT_HIGHLIGHT" val="0"/>
  <p:tag name="KSO_WM_UNIT_ID" val="diagram20231639_5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1_2"/>
  <p:tag name="KSO_WM_UNIT_INDEX" val="1_1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5"/>
  <p:tag name="KSO_WM_UNIT_INDEX" val="1_1_5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3"/>
  <p:tag name="KSO_WM_UNIT_INDEX" val="1_1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6"/>
  <p:tag name="KSO_WM_UNIT_INDEX" val="1_1_6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7"/>
  <p:tag name="KSO_WM_UNIT_INDEX" val="1_1_7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1_4"/>
  <p:tag name="KSO_WM_UNIT_INDEX" val="1_1_4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1_1"/>
  <p:tag name="KSO_WM_UNIT_INDEX" val="1_1_1"/>
  <p:tag name="KSO_WM_UNIT_LAYERLEVEL" val="1_1_1"/>
  <p:tag name="KSO_WM_UNIT_SUBTYPE" val="d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5"/>
  <p:tag name="KSO_WM_UNIT_INDEX" val="1_4_5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3"/>
  <p:tag name="KSO_WM_UNIT_INDEX" val="1_4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6"/>
  <p:tag name="KSO_WM_UNIT_INDEX" val="1_4_6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7"/>
  <p:tag name="KSO_WM_UNIT_INDEX" val="1_4_7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76_5*l_h_i*1_4_4"/>
  <p:tag name="KSO_WM_UNIT_INDEX" val="1_4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4_1"/>
  <p:tag name="KSO_WM_UNIT_INDEX" val="1_4_1"/>
  <p:tag name="KSO_WM_UNIT_LAYERLEVEL" val="1_1_1"/>
  <p:tag name="KSO_WM_UNIT_SUBTYPE" val="d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5"/>
  <p:tag name="KSO_WM_UNIT_INDEX" val="1_2_5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3"/>
  <p:tag name="KSO_WM_UNIT_INDEX" val="1_2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7"/>
  <p:tag name="KSO_WM_UNIT_INDEX" val="1_2_7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6"/>
  <p:tag name="KSO_WM_UNIT_INDEX" val="1_2_6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2_4"/>
  <p:tag name="KSO_WM_UNIT_INDEX" val="1_2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2_1"/>
  <p:tag name="KSO_WM_UNIT_INDEX" val="1_2_1"/>
  <p:tag name="KSO_WM_UNIT_LAYERLEVEL" val="1_1_1"/>
  <p:tag name="KSO_WM_UNIT_SUBTYPE" val="d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5"/>
  <p:tag name="KSO_WM_UNIT_INDEX" val="1_3_5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3"/>
  <p:tag name="KSO_WM_UNIT_INDEX" val="1_3_3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3_1"/>
  <p:tag name="KSO_WM_UNIT_INDEX" val="1_3_1"/>
  <p:tag name="KSO_WM_UNIT_LAYERLEVEL" val="1_1_1"/>
  <p:tag name="KSO_WM_UNIT_SUBTYPE" val="d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7"/>
  <p:tag name="KSO_WM_UNIT_INDEX" val="1_3_7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4"/>
  <p:tag name="KSO_WM_UNIT_INDEX" val="1_3_4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76_5*l_h_i*1_3_6"/>
  <p:tag name="KSO_WM_UNIT_INDEX" val="1_3_6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5_2"/>
  <p:tag name="KSO_WM_UNIT_INDEX" val="1_5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5"/>
  <p:tag name="KSO_WM_UNIT_INDEX" val="1_5_5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3"/>
  <p:tag name="KSO_WM_UNIT_INDEX" val="1_5_3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6"/>
  <p:tag name="KSO_WM_UNIT_INDEX" val="1_5_6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7"/>
  <p:tag name="KSO_WM_UNIT_INDEX" val="1_5_7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6_5*l_h_i*1_5_4"/>
  <p:tag name="KSO_WM_UNIT_INDEX" val="1_5_4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5_1"/>
  <p:tag name="KSO_WM_UNIT_INDEX" val="1_5_1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solidLine&quot;:{&quot;brightness&quot;:0,&quot;colorType&quot;:1,&quot;foreColorIndex&quot;:13,&quot;transparency&quot;:0.949999988079071},&quot;type&quot;:1},&quot;shadow&quot;:{&quot;brightness&quot;:0,&quot;colorType&quot;:2,&quot;rgb&quot;:&quot;#000000&quot;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6_2"/>
  <p:tag name="KSO_WM_UNIT_INDEX" val="1_6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5"/>
  <p:tag name="KSO_WM_UNIT_INDEX" val="1_6_5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3"/>
  <p:tag name="KSO_WM_UNIT_INDEX" val="1_6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7"/>
  <p:tag name="KSO_WM_UNIT_INDEX" val="1_6_7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6"/>
  <p:tag name="KSO_WM_UNIT_INDEX" val="1_6_6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6_5*l_h_i*1_6_4"/>
  <p:tag name="KSO_WM_UNIT_INDEX" val="1_6_4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i*1_6_1"/>
  <p:tag name="KSO_WM_UNIT_INDEX" val="1_6_1"/>
  <p:tag name="KSO_WM_UNIT_LAYERLEVEL" val="1_1_1"/>
  <p:tag name="KSO_WM_UNIT_SUBTYPE" val="d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.6250305175781,&quot;width&quot;:861.2890014648438}"/>
  <p:tag name="KSO_WM_TAG_VERSION" val="3.0"/>
  <p:tag name="KSO_WM_TEMPLATE_CATEGORY" val="diagram"/>
  <p:tag name="KSO_WM_TEMPLATE_INDEX" val="20231376"/>
  <p:tag name="KSO_WM_UNIT_COMPATIBLE" val="0"/>
  <p:tag name="KSO_WM_UNIT_DIAGRAM_ISNUMVISUAL" val="0"/>
  <p:tag name="KSO_WM_UNIT_DIAGRAM_ISREFERUNIT" val="0"/>
  <p:tag name="KSO_WM_UNIT_HIGHLIGHT" val="0"/>
  <p:tag name="KSO_WM_UNIT_ID" val="diagram20231376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2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1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2">
      <a:dk1>
        <a:srgbClr val="000000"/>
      </a:dk1>
      <a:lt1>
        <a:srgbClr val="FFFFFF"/>
      </a:lt1>
      <a:dk2>
        <a:srgbClr val="1C1616"/>
      </a:dk2>
      <a:lt2>
        <a:srgbClr val="FFFEFE"/>
      </a:lt2>
      <a:accent1>
        <a:srgbClr val="EB2D2D"/>
      </a:accent1>
      <a:accent2>
        <a:srgbClr val="960000"/>
      </a:accent2>
      <a:accent3>
        <a:srgbClr val="8830FE"/>
      </a:accent3>
      <a:accent4>
        <a:srgbClr val="17D594"/>
      </a:accent4>
      <a:accent5>
        <a:srgbClr val="FF4D00"/>
      </a:accent5>
      <a:accent6>
        <a:srgbClr val="FFC000"/>
      </a:accent6>
      <a:hlink>
        <a:srgbClr val="658BD5"/>
      </a:hlink>
      <a:folHlink>
        <a:srgbClr val="A16AA5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微软雅黑</vt:lpstr>
      <vt:lpstr>宋体</vt:lpstr>
      <vt:lpstr>Office Theme</vt:lpstr>
      <vt:lpstr>生理学教学教案</vt:lpstr>
      <vt:lpstr>目录</vt:lpstr>
      <vt:lpstr>添加章节标题</vt:lpstr>
      <vt:lpstr>教学目标</vt:lpstr>
      <vt:lpstr>知识目标</vt:lpstr>
      <vt:lpstr>能力目标</vt:lpstr>
      <vt:lpstr>情感态度与价值观目标</vt:lpstr>
      <vt:lpstr>教学内容</vt:lpstr>
      <vt:lpstr>生理学概述</vt:lpstr>
      <vt:lpstr>细胞生理</vt:lpstr>
      <vt:lpstr>血液生理</vt:lpstr>
      <vt:lpstr>循环生理</vt:lpstr>
      <vt:lpstr>呼吸生理</vt:lpstr>
      <vt:lpstr>消化生理</vt:lpstr>
      <vt:lpstr>排泄生理</vt:lpstr>
      <vt:lpstr>神经系统生理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2024-09-26T12:45:39.776</cp:lastPrinted>
  <dcterms:created xsi:type="dcterms:W3CDTF">2024-09-26T04:45:39Z</dcterms:created>
  <dcterms:modified xsi:type="dcterms:W3CDTF">2024-09-26T04:45:42Z</dcterms:modified>
</cp:coreProperties>
</file>