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93320-BACC-4D29-88DC-0BDBC4D1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44741-4EB2-47B3-B642-E5E70689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D0501-ACBA-42B4-8F1B-886642D0E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39B15-BB0C-4D3B-82A6-2B3487784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83F2A-1509-46D9-A6AA-2D27E925E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D02BAE-34B7-469D-B83C-D9F7E877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934E10-E1E6-4D6D-9F2A-84E15F729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3F7EE-7BE5-4600-B484-A4D533CD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1B159-8C57-4354-9BEF-88B0A131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DB9FC-B739-4EA0-836B-47446F3F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2D135-315E-4629-A2ED-5E3DDD536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112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智慧园区大数据智慧管理云平台的智慧公交与公共出行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智慧公交系统建设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公共出行服务创新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大数据技术在智慧公交和公共出行中应用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政策法规对智慧公交和公共出行影响分析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利用物联网、云计算、大数据等新一代信息技术，实现园区内及时、互动、整合的信息感知、传递和处理，提高园区产业集聚能力、企业经济竞争能力、可持续发展能力的先进园区发展理念和建设模式。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随着互联网、物联网、大数据等技术的不断发展，智慧园区建设逐渐从数字化向智能化、智慧化方向演进，实现更高效、更便捷、更智能的园区管理和服务。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792" r="307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通过物联网技术，对园区内各类数据进行实时采集和整合，包括环境数据、设备数据、人员数据等，为大数据分析提供基础。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利用大数据技术对采集的数据进行分析和挖掘，发现数据之间的关联和规律，为园区管理和决策提供科学依据。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通过数据可视化技术，将分析结果以直观、易懂的形式展现出来，为园区管理者提供决策支持。同时，将大数据分析结果应用于园区的各个方面，如能源管理、安全管理、交通管理等，提高园区的智能化水平。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管理云平台是智慧园区的核心组成部分，具有数据采集与整合、数据分析与挖掘、数据可视化与应用等功能。此外，还包括设备管理、能源管理、安全管理、交通管理等模块，实现对园区各项业务的全面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智慧管理云平台通过大数据分析和挖掘，为园区管理者提供科学决策支持，提高园区的运营效率和管理水平。同时，通过智能化的管理和服务，为企业和员工提供更加便捷、高效的工作和生活环境。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智慧管理云平台功能及作用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智慧公交系统建设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基于大数据分析，对公交线路进行科学规划和优化，提高线路覆盖率和运营效率。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利用GIS技术，实现公交线路可视化展示，方便管理人员进行线路调整和优化。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通过实时监测公交车辆运行状况，对线路拥堵、延误等问题进行预警和应对。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71" b="557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公交线路规划与优化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通过手机APP、电子站牌等多种渠道发布实时公交信息，提高信息查询的便捷性。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结合地图服务，为乘客提供换乘建议、步行导航等个性化出行服务。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197" r="419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提供实时公交到站时间、车辆位置、车厢拥挤度等信息的查询服务，方便乘客合理安排出行时间。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实时公交信息查询服务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在公交站点设置智能电子站牌，显示下一班车的预计到达时间和车厢拥挤度等信息，提高乘客候车体验。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加强公交车内环境整治，提供舒适、安全的乘车环境，如安装空调、监控摄像头等设备。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推广使用公交一卡通、移动支付等便捷支付方式，减少乘客排队购票时间。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开展公交服务质量评价活动，收集乘客意见和建议，不断改进和完善公交服务。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42" b="194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493" r="16493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乘客出行体验提升措施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公共出行服务创新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监管与考核机制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建立共享单车运营商考核机制，确保车辆投放、运维和服务质量满足园区需求。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共享单车数据接入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通过API接口与主流共享单车平台实现数据共享，实时获取园区内共享单车数量、位置和使用情况。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基于大数据分析，预测共享单车需求热点，优化车辆调度方案，提高车辆使用效率。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共享单车接入及调度管理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网约车数据接入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与网约车平台合作，实现数据共享，掌握园区内网约车数量、运行轨迹和订单信息。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合规性审查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确保接入的网约车平台具备合法运营资质，车辆和驾驶员符合相关法规要求。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通过大数据分析，监测网约车运行状况，预防非法营运行为，保障乘客安全。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网约车合规运营监管策略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https://d.book118.com/978131124015006032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2024-09-09T09:21:15.768</cp:lastPrinted>
  <dcterms:created xsi:type="dcterms:W3CDTF">2024-09-09T01:21:15Z</dcterms:created>
  <dcterms:modified xsi:type="dcterms:W3CDTF">2024-09-09T01:21:17Z</dcterms:modified>
</cp:coreProperties>
</file>