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FD7360-D546-43CE-B628-C2A5DB570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2C3BC4-1273-4F7B-9FE3-9FC2A5588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C73AB7-397A-4EB2-BD06-055205C8C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1248E1-610F-4928-BBB3-32A9404D36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CBCF8D-96B1-46AB-A3E5-D8ED5E425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F1776F-0382-4F81-A344-AB295BC19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12E496-EBBD-4845-8871-077C891EE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7DD2CC-C6BB-4072-ADB4-7C12D21AAC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DB28F1-4265-4145-952B-9FAE0A0C6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5E5CA-E16D-419A-B0E8-FC385AC3B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B7F05D-D8C5-477D-9196-865DBBB40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13304110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安全生产危险源识别与防控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危险源识别技术应用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危险源防控策略与措施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企业实践分享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可能导致人员伤亡、财产损失、环境污染等不良后果的根源或状态。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根据危险性质可分为物理性、化学性、生物性和心理性四类；根据危险程度可分为一般危险源和重大危险源。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包括经验判断法、类比推断法、专家评议法等定性方法，以及安全检查表法、预先危险性分析法、故障类型和影响分析法等定量方法。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确定识别对象、收集相关资料、进行危险源辨识、评估风险等级、制定防控措施。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识别步骤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识别方法及步骤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《中华人民共和国安全生产法》、《危险化学品安全管理条例》等。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《企业职工伤亡事故分类标准》、《生产过程危险和有害因素分类与代码》等。这些标准对危险源的识别、评估和控制提供了指导和依据。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法律法规与标准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危险源识别技术应用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现场观察法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询问调查法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查阅资料法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6833" r="683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现场勘查技术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通过直接观察生产现场的人、物、环境等，发现潜在的危险源。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与生产人员、技术人员等进行交流，了解生产过程中的异常情况，从而识别危险源。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查阅相关文献资料、企业历史数据等，分析生产过程中可能存在的危险源。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将定量评估和定性评估相结合，综合考虑多种因素，对危险源进行全面、准确的评估。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运用数学方法对数据进行分析处理，计算事故发生的概率和后果严重程度，进而评估风险大小。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根据经验、知识等对潜在的危险源进行直观判断，评估其可能带来的风险。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利用传感器对生产过程中的各种参数进行实时监测，及时发现异常情况。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500" b="10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90" b="249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对生产过程中产生的海量数据进行分析挖掘，发现潜在的危险源和风险点。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应用人工智能技术对危险源进行自动识别、分类和预警，提高识别效率和准确性。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信息化技术在识别中应用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危险源防控策略与措施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通过定期巡查、员工报告、专业评估等方式，及时发现并记录潜在的危险源。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建立危险源识别机制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根据危险源的性质和可能造成的危害，制定相应的预防措施，如技术改进、操作规范、安全防护等。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制定针对性预防措施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将预防措施落实到具体的操作和管理中，包括员工培训、设备维护、安全检查等，确保各项措施得到有效执行。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实施预防措施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预防措施制定及实施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针对可能发生的危险源事故，制定相应的应急预案，明确应急组织、通讯联络、现场处置、医疗救护、安全防护等方面的措施。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编制应急预案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定期组织应急演练，提高员工应对突发事故的能力，同时检验应急预案的可行性和有效性。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开展应急演练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根据演练结果和实际情况，不断完善应急预案，提高其针对性和实用性。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完善应急预案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应急预案编制与演练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083" r="19083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制定安全生产监管制度，明确各级监管部门和人员的职责和权限，确保危险源防控工作得到有效监督和管理。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建立监管机制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通过定期巡查、专项检查、季节性检查等方式，加强对危险源的日常监管，及时发现和解决问题。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加强日常监管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运用现代信息技术手段，如物联网、大数据等，提高监管的效率和准确性，实现对危险源的全面监控和预警。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完善监管手段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监管机制建立及完善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行业案例分析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化学反应失控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可能导致火灾、爆炸等事故。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有毒有害物质泄漏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可能对人体和环境造成危害。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化工行业危险源识别与防控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https://d.book118.com/978133041105006036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2024-09-16T02:19:20.688</cp:lastPrinted>
  <dcterms:created xsi:type="dcterms:W3CDTF">2024-09-15T18:19:20Z</dcterms:created>
  <dcterms:modified xsi:type="dcterms:W3CDTF">2024-09-15T18:19:22Z</dcterms:modified>
</cp:coreProperties>
</file>