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1F9F1-10AD-42AA-9342-F0302E07F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1EAD5-2939-44E1-BA83-6EDB16203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E7230-0831-4604-8009-9A8B5B320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05B9E-066F-4103-B5AD-96D5E7C4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71788-1E4C-4E2F-8EA4-CD1EF056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0C1E4-9583-469A-8D4F-0E9B6D08C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A6CF2-8D0A-4459-92C6-7B3AC9BA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65F53-0033-4ED7-900D-EECE21BC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42E2A-5BF1-4487-808D-D97839583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DBBF4-FE6F-4FE8-8E32-5E61EAAF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386EB-EE24-4E4F-B2F0-79D5A6CD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49" r:id="rId2"/>
    <p:sldLayoutId id="2147488350" r:id="rId3"/>
    <p:sldLayoutId id="2147488351" r:id="rId4"/>
    <p:sldLayoutId id="2147488352" r:id="rId5"/>
    <p:sldLayoutId id="2147488353" r:id="rId6"/>
    <p:sldLayoutId id="2147488354" r:id="rId7"/>
    <p:sldLayoutId id="2147488355" r:id="rId8"/>
    <p:sldLayoutId id="2147488356" r:id="rId9"/>
    <p:sldLayoutId id="2147488357" r:id="rId10"/>
    <p:sldLayoutId id="214748835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305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短视频标题文案优化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短视频标题文案的重要性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短视频标题文案的构成要素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短视频标题文案的创作技巧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短视频标题文案的优化方法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短视频标题文案的注意事项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短视频标题文案的重要性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吸引观众点击</a:t>
            </a:r>
            <a:endParaRPr lang="zh-CN" altLang="en-US"/>
          </a:p>
        </p:txBody>
      </p:sp>
      <p:sp>
        <p:nvSpPr>
          <p:cNvPr id="104889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0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短视频标题文案是吸引观众点击的关键因素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0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0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0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好的标题文案能够引起观众的兴趣和好奇心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1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标题文案需要简洁明了，突出主题和亮点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8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运用情感、利益、疑问等修辞手法，增加标题的吸引力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提高视频曝光率</a:t>
            </a:r>
            <a:endParaRPr lang="zh-CN" altLang="en-US"/>
          </a:p>
        </p:txBody>
      </p:sp>
      <p:sp>
        <p:nvSpPr>
          <p:cNvPr id="104897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吸引用户点击：一个好的标题文案能够吸引目标受众的注意力，引导他们点击进入视频。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7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提升搜索排名：优化标题文案可以增加视频在搜索引擎中的曝光率，从而提高点击率。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传达核心信息：标题文案应该简明扼要地传达视频的核心内容，帮助观众快速理解视频的主题。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8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引导用户互动：标题文案可以包含引导语或互动元素，激发观众的参与热情，提高视频的互动率。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提升视频质量</a:t>
            </a:r>
            <a:endParaRPr lang="zh-CN" altLang="en-US"/>
          </a:p>
        </p:txBody>
      </p:sp>
      <p:sp>
        <p:nvSpPr>
          <p:cNvPr id="1049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吸引观众点击：好的标题文案能够吸引目标观众的注意力，增加点击率。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增强品牌认知：通过独特的标题文案，可以增加观众对视频发布者的认知度和好感度。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促进分享传播：吸引人的标题文案可以激发观众的分享欲望，从而扩大视频的传播范围。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提升内容理解：标题文案可以简要概括视频内容，帮助观众快速理解视频主题。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促进视频传播</a:t>
            </a:r>
            <a:endParaRPr lang="zh-CN" altLang="en-US"/>
          </a:p>
        </p:txBody>
      </p:sp>
      <p:sp>
        <p:nvSpPr>
          <p:cNvPr id="1049114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20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吸引用户点击：好的标题文案能够吸引目标受众的注意力，增加点击率。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2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4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30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提升内容质量：优秀的标题文案能够准确传达视频的核心信息，提升视频内容的质量。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2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4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40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促进分享转发：吸引人的标题文案可以激发观众的分享欲望，将视频传播给更多人。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2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4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50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增强品牌影响力：通过精心设计的标题文案，可以强化品牌的形象和认知度。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2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9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短视频标题文案的构成要素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标题长度</a:t>
            </a:r>
            <a:endParaRPr lang="zh-CN" altLang="en-US"/>
          </a:p>
        </p:txBody>
      </p:sp>
      <p:sp>
        <p:nvSpPr>
          <p:cNvPr id="104923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标题长度在5-15个字之间最为合适，能够清晰表达视频主题，同时吸引用户点击。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标题不宜过长，避免出现关键词堆砌和重复，影响用户体验。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标题也不宜过短，否则可能无法充分表达视频内容，降低用户点击率。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根据不同平台和用户群体，可以适当调整标题长度，以获得更好的点击效果。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关键词</a:t>
            </a:r>
            <a:endParaRPr lang="zh-CN" altLang="en-US"/>
          </a:p>
        </p:txBody>
      </p:sp>
      <p:sp>
        <p:nvSpPr>
          <p:cNvPr id="104929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关键词要具有搜索价值，能够提高视频在搜索引擎中的排名。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关键词要与视频内容相关，避免与视频内容无关的词汇。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关键词要突出视频内容的核心信息，吸引用户点击。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关键词要简短易懂，能够快速传达视频主题。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描述性语言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情感表达</a:t>
            </a:r>
            <a:endParaRPr lang="zh-CN" altLang="en-US"/>
          </a:p>
        </p:txBody>
      </p:sp>
      <p:sp>
        <p:nvSpPr>
          <p:cNvPr id="1049400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引起共鸣：通过情感诉求引发观众的共鸣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14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传递正能量：传递积极向上的情感和价值观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引发好奇心：通过情感表达激发观众的好奇心和探索欲望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24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30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强化品牌形象：通过情感表达强化品牌形象和口碑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7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短视频标题文案的创作技巧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突出主题</a:t>
            </a:r>
            <a:endParaRPr lang="zh-CN" altLang="en-US"/>
          </a:p>
        </p:txBody>
      </p:sp>
      <p:sp>
        <p:nvSpPr>
          <p:cNvPr id="1049510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12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0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14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短视频标题应简洁明了，突出主题，避免冗长和含糊不清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1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18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0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0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22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使用关键词和流行语，吸引观众注意力，提高点击率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2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26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8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1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0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强调情感和价值，引发观众共鸣，增加分享和评论的意愿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3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34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6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1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38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与内容高度相关，避免标题党行为，保持真实性和可信度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https://d.book118.com/978133050003006030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+中文正文</vt:lpstr>
      <vt:lpstr>微软雅黑</vt:lpstr>
      <vt:lpstr>宋体</vt:lpstr>
      <vt:lpstr>Office Theme</vt:lpstr>
      <vt:lpstr>短视频标题文案优化</vt:lpstr>
      <vt:lpstr>目录</vt:lpstr>
      <vt:lpstr>短视频标题文案的重要性</vt:lpstr>
      <vt:lpstr>吸引观众点击</vt:lpstr>
      <vt:lpstr>提高视频曝光率</vt:lpstr>
      <vt:lpstr>提升视频质量</vt:lpstr>
      <vt:lpstr>促进视频传播</vt:lpstr>
      <vt:lpstr>短视频标题文案的构成要素</vt:lpstr>
      <vt:lpstr>标题长度</vt:lpstr>
      <vt:lpstr>关键词</vt:lpstr>
      <vt:lpstr>描述性语言</vt:lpstr>
      <vt:lpstr>情感表达</vt:lpstr>
      <vt:lpstr>短视频标题文案的创作技巧</vt:lpstr>
      <vt:lpstr>突出主题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2024-09-06T03:46:21.297</cp:lastPrinted>
  <dcterms:created xsi:type="dcterms:W3CDTF">2024-09-05T19:46:21Z</dcterms:created>
  <dcterms:modified xsi:type="dcterms:W3CDTF">2024-09-05T19:46:23Z</dcterms:modified>
</cp:coreProperties>
</file>