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A8CBD-944B-4A38-965E-7922709D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8F80E-0161-459A-81FB-D6E1EE097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D34A1-7A2A-4350-A206-53EF2B1C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BE2D6-98E6-4684-A5BF-114CDFA60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BD4F5-19E9-484F-B0BE-A089012D4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9D555D-FDAC-4BBC-B55D-C8A6A20E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CEFD5-9157-4AF7-B77F-8E59824BC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6D737-5798-4CA9-BE6C-F4F771DBB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43D8C-F92F-40B6-AA92-C5B48333D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CA35F-A0FC-4BAF-B002-FE8D7D67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90BAE-DA28-40C0-B9AC-48590369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5015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合规管理在科技创新中的要求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科技创新中的合规管理原则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科技创新中合规管理的实施策略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科技创新中合规管理的挑战与对策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案例分析：成功实施科技创新中合规管理的企业实践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随着科技的飞速发展，创新成为推动社会进步的重要动力，但同时也带来了新的合规挑战。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在科技创新过程中，确保合规性对于保护知识产权、维护公平竞争和降低法律风险具有重要意义。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合规管理的需求增加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科技创新的快速发展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943" r="259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合规管理有助于确保科技创新成果的合法性和权益，防止知识产权侵权行为。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保护知识产权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合规管理可以确保科技创新企业在市场竞争中遵守相关法规，维护市场的公平和秩序。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维护公平竞争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通过合规管理，科技创新企业可以及时发现并纠正潜在的违规行为，避免法律纠纷和处罚。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降低法律风险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合规管理有助于提升科技创新企业的社会责任感和公信力，增强企业的品牌形象和市场竞争力。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合规管理在科技创新中的重要性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科技创新中的合规管理原则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在科技创新过程中，必须始终遵守国家和地方的法律法规，包括但不限于公司法、劳动法、税法等。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关注行业监管政策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密切关注所在行业的监管政策，确保业务活动符合相关监管要求，避免违规行为带来的法律风险。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889" b="688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尊重他人知识产权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在创新过程中，要尊重他人的知识产权，避免侵犯他人的专利权、商标权、著作权等。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加强自身知识产权保护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积极申请专利、商标等知识产权，采取保密措施保护商业秘密和核心技术，防止知识产权被侵犯。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保护知识产权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851" r="388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266" r="39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建立完善的数据安全管理制度和技术防护措施，确保数据的完整性、保密性和可用性。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在收集、处理和使用用户数据时，必须遵守隐私保护法律法规，尊重用户知情权、选择权和隐私权。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尊重用户隐私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确保数据安全和隐私保护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58" r="119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在市场竞争中，要遵守公平竞争原则，不得采取不正当手段排挤竞争对手或扰乱市场秩序。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遵守市场规则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了解并遵守反垄断法律法规，避免实施垄断行为或参与垄断协议，维护市场公平竞争环境。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关注反垄断法规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公平竞争和反垄断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科技创新中合规管理的实施策略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在科技创新企业中，应设立专门的合规管理部门，负责监督和管理公司的合规事务，确保公司业务符合相关法律法规的要求。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设立专门的合规管理部门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建立完善的合规管理制度，明确各项业务的合规要求和操作流程，为公司的合规管理提供制度保障。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制定详细的合规管理制度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根据公司的业务特点和合规要求，构建合规管理框架，包括合规风险识别、评估、监控和报告等环节，确保公司的合规管理工作有序进行。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构建合规管理框架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建立完善的合规管理体系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加强合规培训与文化建设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定期开展合规培训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针对公司员工开展定期的合规培训，提高员工的合规意识和风险防范能力，确保公司业务在合法合规的前提下进行。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营造合规文化氛围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通过公司内部宣传、员工手册等方式，营造积极的合规文化氛围，使合规理念深入人心，成为公司员工的自觉行为。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建立与合规管理相配套的激励机制，对在合规工作中表现突出的员工给予奖励和表彰，鼓励员工积极参与公司的合规管理工作。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https://d.book118.com/978135015113006030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2024-09-07T07:19:20.688</cp:lastPrinted>
  <dcterms:created xsi:type="dcterms:W3CDTF">2024-09-06T23:19:20Z</dcterms:created>
  <dcterms:modified xsi:type="dcterms:W3CDTF">2024-09-06T23:19:22Z</dcterms:modified>
</cp:coreProperties>
</file>