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3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DF08B-53AB-4771-96F4-38570645A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5A8AE-63ED-47DA-8856-D5290316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32D9F-0A56-400C-8EB5-39C29FF1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2375B-0B36-4966-BA71-FF9AAF97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55151-E12D-4919-8960-55B3B01E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CB413-5C3B-459A-ABD5-C256019B8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5F206-73BB-4801-9D46-176E8267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142CB-5F40-41BB-A362-002A4A4C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27B62-B95F-4644-B78C-3E588FF16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4977-3785-4EF3-AD72-26E0AF1D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91634-DF8B-4E66-A9D3-226F46F4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967" r="6049" b="20878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11376" r="-9" b="28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967" r="6049" b="20878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11376" r="-9" b="28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967" r="6049" b="20878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11376" r="-9" b="28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303" r:id="rId2"/>
    <p:sldLayoutId id="2147501304" r:id="rId3"/>
    <p:sldLayoutId id="2147501305" r:id="rId4"/>
    <p:sldLayoutId id="2147501306" r:id="rId5"/>
    <p:sldLayoutId id="2147501307" r:id="rId6"/>
    <p:sldLayoutId id="2147501308" r:id="rId7"/>
    <p:sldLayoutId id="2147501309" r:id="rId8"/>
    <p:sldLayoutId id="2147501310" r:id="rId9"/>
    <p:sldLayoutId id="2147501311" r:id="rId10"/>
    <p:sldLayoutId id="214750131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5031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培养客户忠诚度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了解客户需求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提高产品和服务质量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建立品牌形象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制定营销策略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建立客户关系管理机制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持续优化客户体验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深入挖掘客户需求</a:t>
            </a:r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了解客户的购买历史和行为模式，以识别他们的需求和偏好。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通过调查和访谈，收集客户的意见和建议，以更好地理解他们的需求。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关注客户的反馈和投诉，及时处理并改进产品和服务，以满足客户的需求。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与客户保持密切联系，定期收集他们的反馈，以便更好地满足他们的需求。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定期收集客户反馈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优化客户体验和提高满意度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了解客户需求和期望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及时发现产品或服务的问题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为客户创造更多价值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关注客户体验</a:t>
            </a:r>
            <a:endParaRPr lang="zh-CN" altLang="en-US"/>
          </a:p>
        </p:txBody>
      </p:sp>
      <p:sp>
        <p:nvSpPr>
          <p:cNvPr id="1049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了解客户需求：通过调查、访谈等方式获取客户对产品的需求和期望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关注客户反馈：及时收集客户的反馈意见，针对性地改进产品和服务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提升客户支持：提供优质的售前、售中和售后服务，解决客户在使用产品过程中的问题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优化产品功能：根据客户需求调整产品功能，提高产品的易用性和满意度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优化客户服务流程</a:t>
            </a:r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了解客户需求：通过调查问卷、电话访问等方式收集客户意见，了解客户的需求和期望。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优化服务流程：根据客户反馈，优化客户服务流程，提高服务质量和效率。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建立客户服务标准：制定客户服务标准和规范，确保客户在任何渠道都能获得一致的服务体验。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持续改进：定期评估客户服务流程，发现不足之处并采取改进措施，不断提升客户满意度。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提高产品和服务质量</a:t>
            </a:r>
            <a:endParaRPr lang="zh-CN" altLang="en-US"/>
          </a:p>
        </p:txBody>
      </p:sp>
      <p:sp>
        <p:nvSpPr>
          <p:cNvPr id="10491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提升产品性能</a:t>
            </a:r>
            <a:endParaRPr lang="zh-CN" altLang="en-US"/>
          </a:p>
        </p:txBody>
      </p:sp>
      <p:sp>
        <p:nvSpPr>
          <p:cNvPr id="10492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提供高性能的产品，满足客户需求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不断优化产品设计，提升产品品质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定期收集客户反馈，针对性地改进产品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持续研发创新，保持产品在行业中的领先地位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增强服务水平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提供个性化服务，满足客户需求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定期收集客户反馈，持续改进产品和服务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建立良好的售后服务体系，提供专业的技术支持和维修保养服务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及时解决客户问题，提高客户满意度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建立质量管理体系</a:t>
            </a:r>
            <a:endParaRPr lang="zh-CN" altLang="en-US"/>
          </a:p>
        </p:txBody>
      </p:sp>
      <p:sp>
        <p:nvSpPr>
          <p:cNvPr id="10493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制定严格的质量标准和控制措施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建立全面的质量检测和评估体系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持续改进产品质量和服务质量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提高员工的质量意识和技能水平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持续改进和创新</a:t>
            </a:r>
            <a:endParaRPr lang="zh-CN" altLang="en-US"/>
          </a:p>
        </p:txBody>
      </p:sp>
      <p:sp>
        <p:nvSpPr>
          <p:cNvPr id="10494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定期评估产品质量，及时发现和解决问题。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不断收集客户反馈，针对性地改进产品和服务。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创新产品功能和服务项目，满足客户不断变化的需求。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与行业领先者合作，引入先进的技术和管理经验。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建立品牌形象</a:t>
            </a:r>
            <a:endParaRPr lang="zh-CN" altLang="en-US"/>
          </a:p>
        </p:txBody>
      </p:sp>
      <p:sp>
        <p:nvSpPr>
          <p:cNvPr id="10495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塑造品牌价值</a:t>
            </a:r>
            <a:endParaRPr lang="zh-CN" altLang="en-US"/>
          </a:p>
        </p:txBody>
      </p:sp>
      <p:sp>
        <p:nvSpPr>
          <p:cNvPr id="10495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品牌声誉：通过口碑和传播建立起来的声誉，能够提高客户忠诚度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品牌形象：与产品或服务相符合的形象，能够吸引和保持客户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品牌认同感：客户对品牌的认同感，能够让客户更加愿意购买该品牌的产品或服务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品牌体验：提供优质的客户体验，能够让客户更加满意和忠诚于该品牌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提升品牌知名度</a:t>
            </a:r>
            <a:endParaRPr lang="zh-CN" altLang="en-US"/>
          </a:p>
        </p:txBody>
      </p:sp>
      <p:sp>
        <p:nvSpPr>
          <p:cNvPr id="10496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广告宣传：通过各种媒体平台进行广告宣传，提高品牌曝光度。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社交媒体营销：利用社交媒体平台进行内容营销，增加品牌影响力。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口碑营销：通过客户推荐、口碑传播等方式，提高品牌信誉度。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公关活动：组织各类公关活动，如发布会、展览等，提升品牌关注度。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强化品牌忠诚度</a:t>
            </a:r>
            <a:endParaRPr lang="zh-CN" altLang="en-US"/>
          </a:p>
        </p:txBody>
      </p:sp>
      <p:sp>
        <p:nvSpPr>
          <p:cNvPr id="10496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建立品牌形象：通过提供优质的产品和服务，树立品牌形象，提高客户对品牌的认同感和忠诚度。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客户体验：关注客户体验，提供个性化的服务和关怀，增强客户对品牌的情感联系和忠诚度。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客户关系管理：建立长期、稳定的客户关系，及时解决客户问题，提高客户满意度和忠诚度。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品牌传播：通过多种渠道和方式进行品牌传播，扩大品牌知名度和影响力，提高客户对品牌的忠诚度。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https://d.book118.com/978135031012006040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培养客户忠诚度</vt:lpstr>
      <vt:lpstr>目录</vt:lpstr>
      <vt:lpstr>了解客户需求</vt:lpstr>
      <vt:lpstr>深入挖掘客户需求</vt:lpstr>
      <vt:lpstr>定期收集客户反馈</vt:lpstr>
      <vt:lpstr>关注客户体验</vt:lpstr>
      <vt:lpstr>优化客户服务流程</vt:lpstr>
      <vt:lpstr>提高产品和服务质量</vt:lpstr>
      <vt:lpstr>提升产品性能</vt:lpstr>
      <vt:lpstr>增强服务水平</vt:lpstr>
      <vt:lpstr>建立质量管理体系</vt:lpstr>
      <vt:lpstr>持续改进和创新</vt:lpstr>
      <vt:lpstr>建立品牌形象</vt:lpstr>
      <vt:lpstr>塑造品牌价值</vt:lpstr>
      <vt:lpstr>提升品牌知名度</vt:lpstr>
      <vt:lpstr>强化品牌忠诚度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2024-09-18T04:43:34.840</cp:lastPrinted>
  <dcterms:created xsi:type="dcterms:W3CDTF">2024-09-17T20:43:34Z</dcterms:created>
  <dcterms:modified xsi:type="dcterms:W3CDTF">2024-09-17T20:43:37Z</dcterms:modified>
</cp:coreProperties>
</file>