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4A4E8-4EAA-4E22-8F1A-69FFE6F2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E4E20-534D-4126-A0DB-5711165B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5232-7363-43E4-8592-C5DDFA88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E1463-8AD8-4455-9AFA-1D4BA79A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8D017-A4E8-4867-978A-EED48E86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85312-AADC-471B-914F-3756E45F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379DC-80E1-4BC3-9254-1551727E4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2C375-4142-4C96-9B35-E0024B41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A4008-C0BC-4EB1-BDBA-CF08F296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89E0E-894D-42CF-8BDE-7F891012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D7629-F15C-4567-A8B0-CAF2DAC5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5035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物料计划员年终总结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物料计划执行情况分析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成本控制与节约举措汇报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质量管理与改进方案阐述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客户关系维护及市场拓展策略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个人能力提升与职业规划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根据生产计划和销售预测，制定物料需求计划，确保生产所需物料的及时供应。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物料需求计划制定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负责供应商的开发、评估和维护，确保供应商按照合同要求提供合格的物料。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负责物料的采购工作，通过与供应商谈判和比价，降低采购成本，控制物料成本在预算范围内。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物料采购与成本控制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监控库存水平，制定合理的库存策略，避免物料积压和浪费，确保库存周转率的提高。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成功制定了物料需求计划，确保了生产的顺利进行，全年未出现因物料短缺导致的生产中断。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物料供应保障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供应商合作优化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采购成本降低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通过对供应商的评估和调整，与优质供应商建立了长期合作关系，提高了物料质量和交货期的稳定性。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通过有效的谈判和比价，成功降低了采购成本，为公司节约了大量资金。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通过优化库存策略，降低了库存水平，提高了库存周转率，减少了资金占用。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与生产、销售、财务等部门保持密切沟通和协作，确保物料计划的准确性和及时性。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103" r="51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3" b="9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与供应商保持良好的沟通和合作关系，及时解决物料供应过程中的问题和矛盾。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积极参与团队建设活动，提升团队凝聚力和工作效率。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物料计划执行情况分析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根据历史数据和市场趋势，对物料需求进行预测，为制定物料计划提供依据。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物料需求预测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结合生产计划和销售预测，制定详细的物料需求计划，明确所需物料的种类、数量和时间。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根据生产实际情况和市场变化，及时调整物料计划，确保生产顺利进行。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计划调整与优化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物料需求计划制定及调整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对潜在供应商进行评估，包括价格、质量、交货期等方面，选择合适的供应商建立长期合作关系。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根据物料需求计划和供应商情况，制定相应的采购策略，如集中采购、分散采购等。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对采购过程进行全面管理，包括询价、报价、谈判、签订合同等环节，确保采购活动的顺利进行。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采购过程管理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供应商选择与采购策略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2" b="218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库存控制及优化措施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库存数据分析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定期对库存数据进行统计分析，包括库存周转率、库存结构等指标，为库存控制提供依据。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根据历史数据和实际需求情况，设定合理的安全库存水平，避免物料短缺或积压现象。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库存优化措施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针对库存管理中存在的问题，采取相应的优化措施，如ABC分类法、定期盘点制度等，提高库存管理效率。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成本控制与节约举措汇报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集中采购策略实施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推行集中采购策略，将分散的采购需求整合起来，提高采购规模，从而降低采购成本。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供应商谈判与合作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通过与供应商进行多次谈判，争取到更优惠的价格和付款条件，同时与供应商建立长期合作关系，确保物料供应的稳定性。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优化采购流程，减少不必要的环节和耗时，提高采购效率，降低采购成本。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744" b="127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采购成本降低途径探讨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通过历史数据分析、市场调研等手段，提高需求预测的精准度，从而合理安排库存，避免库存积压。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根据物料的重要性、采购周期、消耗量等因素，对库存进行分类管理，确保关键物料的及时供应，同时降低非关键物料的库存水平。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定期开展呆滞物料清查和处理工作，通过降价销售、报废处理等方式，减少呆滞物料对资金的占用。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呆滞物料处理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库存周转率提升方法分享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https://d.book118.com/978135035140006036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2024-09-16T12:01:54.302</cp:lastPrinted>
  <dcterms:created xsi:type="dcterms:W3CDTF">2024-09-16T04:01:54Z</dcterms:created>
  <dcterms:modified xsi:type="dcterms:W3CDTF">2024-09-16T04:01:56Z</dcterms:modified>
</cp:coreProperties>
</file>