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E8CEE-74D3-47D4-BA3D-82FB0E56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7A91C-C4B4-4DC0-BE63-412F0E90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7C5B2-C1F5-4D71-ADB7-8751AC53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D1378-AFA3-432A-A39E-42D0743E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D1875B-BE06-45DC-87BC-3310C704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AFA5B-F4C7-4EC3-9D8F-51FCDDA5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512FF-6947-4573-A19A-CF39D1EE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C7CA9-F369-4420-961F-7E26F3E1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5C1E8-D4B5-4BE1-96D8-09250174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6619-084D-4620-ACCB-8C665DC1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3E7AA-03BC-4C99-A290-AF7C39EC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511406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口腔临床诊疗基本操作技术之刷牙护理课件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刷牙护理操作技术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特殊人群的刷牙护理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77" b="2857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口腔由唇、齿、舌、腭等结构组成，具有咀嚼、吞咽、言语和呼吸等功能。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牙齿分为牙冠、牙颈和牙根三部分，牙冠部分又分为牙釉质、牙本质和牙髓腔。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口腔功能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口腔是消化系统的入口，主要功能是咀嚼食物、吞咽、言语和呼吸等。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龋齿是常见的口腔疾病，由于口腔细菌作用导致牙齿硬组织破坏，出现龋洞，疼痛是其典型症状。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牙周病是指发生在牙齿支持组织的疾病，包括牙龈炎和牙周炎，表现为牙龈红肿、出血、萎缩等症状。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口腔溃疡是口腔黏膜的炎症性疾病，表现为口腔黏膜的破损、疼痛等症状。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牙髓炎是指发生在牙髓组织的炎症性疾病，表现为牙齿疼痛、夜间痛等症状。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61" b="1646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289" b="32289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牙菌斑是导致龋齿和牙周病的主要因素之一，如果不及时清除，会导致牙齿脱钙、蛀牙、牙周炎等问题，严重时甚至会导致牙齿脱落。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牙菌斑的形成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牙菌斑是口腔细菌在牙齿表面形成的生物膜，它的形成与口腔环境、饮食习惯、口腔卫生习惯等多种因素有关。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牙菌斑的形成与危害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通过刷牙可以清除牙菌斑，减少细菌滋生，从而预防龋齿的发生。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预防牙周病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牙周病是指牙齿周围组织的炎症，刷牙可以清除牙菌斑和牙结石，减少其对牙龈和牙周组织的刺激，预防牙周病的发生。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提高口腔卫生水平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刷牙是日常口腔卫生保健的重要措施之一，养成良好的刷牙习惯可以提高口腔卫生水平，保持口腔健康。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刷牙护理对口腔健康的影响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刷牙护理操作技术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选择合适的牙刷和牙膏是刷牙护理的基础，对于牙齿健康至关重要。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应选用软毛、小头、刷面平坦的牙刷，以便深入清洁口腔。同时，牙刷的刷毛应具有一定的弹性和弯曲度，以适应牙齿的形状。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牙刷的选择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牙膏的主要作用是辅助牙刷清洁牙齿，应选用含氟化物、中草药的牙膏，以增强牙齿的抗龋能力和消炎作用。同时，牙膏的口感和气味也应适合个人喜好。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牙膏的选择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选择合适的牙刷和牙膏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https://d.book118.com/978135114061006027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2024-09-05T08:12:30.432</cp:lastPrinted>
  <dcterms:created xsi:type="dcterms:W3CDTF">2024-09-05T00:12:30Z</dcterms:created>
  <dcterms:modified xsi:type="dcterms:W3CDTF">2024-09-05T00:12:32Z</dcterms:modified>
</cp:coreProperties>
</file>