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1A688C-F81C-4C91-8B15-0A15CAB365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02731A-3564-401D-B1EC-BF06A0816B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00DA58-C2C6-4612-A7E0-6881D6D8C7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ECE3AB-24C3-4F8F-AC43-3DEBF72C4F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7C82E7-0AFD-458F-B26A-4462EFD436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4A55E3-0FAC-49D6-AFE6-BE1D233AB1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09FDBF-5105-4C60-B8F1-28AA4B0681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DD933E-2057-47A6-832B-2565A59B76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8EE7A2-3BF5-48A8-8D1D-222C5F3341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4D28E2-E1E3-448C-9A84-496DB159AE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2A411A-26E7-4188-9AD3-4B7DC017D1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8140132016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提升员工满意度的工作计划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员工满意度现状分析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工作计划制定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工作环境改善措施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薪酬福利优化方案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培训与发展机会提升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员工关怀与企业文化塑造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提升员工满意度和忠诚度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通过制定和实施一系列的工作计划，旨在提高员工对公司的满意度和忠诚度，从而增强员工的工作积极性和效率。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应对市场竞争和人才流失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随着市场竞争的加剧和人才流失的日益严重，提升员工满意度成为企业保持竞争力和稳定发展的关键。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满意的员工更有可能对工作投入更多的热情和精力，从而提高工作效率和生产力。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促进团队合作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满意的员工更容易与同事建立良好的合作关系，形成积极的团队氛围，有利于公司的整体发展。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提升公司形象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员工是公司最重要的利益相关者之一，他们的满意度直接影响公司的声誉和形象。高满意度的员工会向外界传递积极的信号，提升公司的品牌形象和市场地位。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增强员工忠诚度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员工满意度与忠诚度密切相关，高满意度的员工更有可能长期留在公司，为公司的发展做出贡献。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员工满意度的重要性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员工满意度现状分析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根据最近的员工满意度调研，公司整体满意度处于中等水平，但仍有提升空间。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整体满意度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各部门之间的满意度存在一定差异，其中销售和技术部门的满意度相对较高，而人力资源和财务部门的满意度较低。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不同部门满意度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583" r="155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员工普遍关注薪酬福利、职业发展、工作环境和企业文化等方面。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员工反馈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调研结果概述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相对于行业标准和公司内部业绩，部分员工的薪酬福利水平偏低，导致员工积极性不高。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薪酬福利不佳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缺乏晋升机会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工作压力过大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部分员工感到晋升渠道不畅或晋升机会缺乏，影响了他们的工作动力和忠诚度。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部分员工面临较大的工作压力，包括工作量、工作时长等方面，导致身心疲惫和满意度下降。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员工满意度低的原因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工作环境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良好的工作环境可以提高员工的工作效率和心情，包括办公设施、工作氛围、团队协作等方面。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企业管理政策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企业的管理政策对员工满意度有直接影响，如薪酬福利政策、绩效考核政策等。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员工个人因素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员工的个人性格、职业目标、家庭状况等因素也会对满意度产生影响。例如，有些员工更注重工作成就感，而有些员工更看重工作与生活的平衡。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工作计划制定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039" b="203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877" b="387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688" b="2568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目标设定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提高员工整体满意度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通过改善工作环境、福利待遇和培训机会等方面，提升员工对公司的认同感和归属感。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降低员工流失率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通过提高员工满意度，减少员工主动离职，降低公司人力成本。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提高员工工作效率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优化工作流程和办公环境，使员工能够更高效地完成任务。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充分考虑员工需求和期望，制定符合员工利益的计划。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4625" r="4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以员工为中心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涵盖工作环境、福利待遇、培训机会、职业发展等多个方面，确保计划的全面性。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结合公司实际情况，制定切实可行的计划，确保计划的顺利实施。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可行性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计划制定原则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通过问卷调查、访谈等方式收集员工意见和需求，为后续计划制定提供依据。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调研员工需求（1-2周）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制定改进方案（2-3周）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实施方案（4-6周）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持续跟进与调整（长期）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根据调研结果，制定相应的改进方案，包括改善工作环境、提高福利待遇、增加培训机会等。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将改进方案落实到具体行动中，包括采购办公设备、调整薪资结构、组织培训课程等。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定期收集员工反馈，对计划进行持续改进和调整，确保员工满意度的持续提升。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实施步骤与时间安排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工作环境改善措施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舒适办公家具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提供符合人体工学的舒适办公家具，如可调节高度的办公桌和舒适的办公椅，以减少员工长时间工作引起的身体不适。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休闲空间设置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创建专门的休息和放松空间，如休息室、图书馆或健身房，让员工在紧张的工作之余得到放松和娱乐。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更新办公设备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提供现代化的办公设备和工具，如高速网络、先进的电脑和办公设备，以提高工作效率和员工满意度。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065" r="1706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办公设施优化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促进团队成员之间的合作和交流，通过团队建设活动和定期的沟通会议，增强团队凝聚力和协作精神。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鼓励团队合作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营造尊重、包容和多元化的工作氛围，鼓励员工表达不同观点和建议，激发创造力和创新精神。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尊重与包容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建立激励机制，及时认可和奖励员工的优秀表现和贡献，激发员工的工作积极性和归属感。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激励与认可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工作氛围营造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083" r="180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安全培训与意识提升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加强员工的安全培训和意识提升，使员工了解并遵守安全规章制度，降低工作场所事故发生的概率。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健康工作环境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确保工作场所符合健康和安全标准，如良好的通风、适当的照明和清洁的环境，以减少员工患病的风险。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员工健康关怀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提供定期的健康检查和健康咨询服务，关注员工的身心健康，帮助员工预防和治疗疾病。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健康与安全保障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https://d.book118.com/978140132016006025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110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2024-09-01T14:21:06.290</cp:lastPrinted>
  <dcterms:created xsi:type="dcterms:W3CDTF">2024-09-01T06:21:06Z</dcterms:created>
  <dcterms:modified xsi:type="dcterms:W3CDTF">2024-09-01T06:21:08Z</dcterms:modified>
</cp:coreProperties>
</file>