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7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8A342-B907-45A7-8006-D8CE4D8AD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11EE2-E179-40FA-A42F-09BE05256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3D719-4201-4ABE-BE5B-FD5405CA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036D0-3B30-464F-BB07-97BE1FF0F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CF9B5-3559-410A-93DC-11F0D8EA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4A558B-C83E-4C4C-9582-A8EBF171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353E9-8C96-49CB-88D0-BFCA086BF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84C28-A3A1-4F95-9E98-4201174B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7183E-0D53-4211-89E9-DC8B0DA7D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73A06-BBEA-4342-93A8-B106EF879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9CDD0-13CA-409F-B0AE-9117FA1B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713" r:id="rId2"/>
    <p:sldLayoutId id="2147495714" r:id="rId3"/>
    <p:sldLayoutId id="2147495715" r:id="rId4"/>
    <p:sldLayoutId id="2147495716" r:id="rId5"/>
    <p:sldLayoutId id="2147495717" r:id="rId6"/>
    <p:sldLayoutId id="2147495718" r:id="rId7"/>
    <p:sldLayoutId id="2147495719" r:id="rId8"/>
    <p:sldLayoutId id="2147495720" r:id="rId9"/>
    <p:sldLayoutId id="2147495721" r:id="rId10"/>
    <p:sldLayoutId id="21474957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30" Type="http://schemas.openxmlformats.org/officeDocument/2006/relationships/tags" Target="../tags/tag208.xml" /><Relationship Id="rId31" Type="http://schemas.openxmlformats.org/officeDocument/2006/relationships/tags" Target="../tags/tag209.xml" /><Relationship Id="rId32" Type="http://schemas.openxmlformats.org/officeDocument/2006/relationships/tags" Target="../tags/tag210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0136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清扫的方法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清扫的步骤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不同区域的清扫方法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清扫的注意事项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提高清扫效率的方法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清扫的益处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清扫的步骤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准备工具</a:t>
            </a:r>
            <a:endParaRPr lang="zh-CN" altLang="en-US"/>
          </a:p>
        </p:txBody>
      </p:sp>
      <p:sp>
        <p:nvSpPr>
          <p:cNvPr id="1048846" name="圆角矩形 26"/>
          <p:cNvSpPr/>
          <p:nvPr>
            <p:custDataLst>
              <p:tags r:id="rId2"/>
            </p:custDataLst>
          </p:nvPr>
        </p:nvSpPr>
        <p:spPr>
          <a:xfrm>
            <a:off x="1524000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48" name="圆角矩形 28"/>
          <p:cNvSpPr/>
          <p:nvPr>
            <p:custDataLst>
              <p:tags r:id="rId3"/>
            </p:custDataLst>
          </p:nvPr>
        </p:nvSpPr>
        <p:spPr>
          <a:xfrm>
            <a:off x="1525728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850" name="文本框 31"/>
          <p:cNvSpPr txBox="1"/>
          <p:nvPr>
            <p:custDataLst>
              <p:tags r:id="rId4"/>
            </p:custDataLst>
          </p:nvPr>
        </p:nvSpPr>
        <p:spPr>
          <a:xfrm>
            <a:off x="1617294" y="2470073"/>
            <a:ext cx="1302654" cy="291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扫帚：用于清扫地面灰尘和杂物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圆角矩形 29"/>
          <p:cNvSpPr/>
          <p:nvPr>
            <p:custDataLst>
              <p:tags r:id="rId5"/>
            </p:custDataLst>
          </p:nvPr>
        </p:nvSpPr>
        <p:spPr>
          <a:xfrm>
            <a:off x="3192342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54" name="圆角矩形 32"/>
          <p:cNvSpPr/>
          <p:nvPr>
            <p:custDataLst>
              <p:tags r:id="rId6"/>
            </p:custDataLst>
          </p:nvPr>
        </p:nvSpPr>
        <p:spPr>
          <a:xfrm>
            <a:off x="3194070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56" name="文本框 34"/>
          <p:cNvSpPr txBox="1"/>
          <p:nvPr>
            <p:custDataLst>
              <p:tags r:id="rId7"/>
            </p:custDataLst>
          </p:nvPr>
        </p:nvSpPr>
        <p:spPr>
          <a:xfrm>
            <a:off x="3285636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拖把：用于清洗地面污渍和油渍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圆角矩形 3"/>
          <p:cNvSpPr/>
          <p:nvPr>
            <p:custDataLst>
              <p:tags r:id="rId8"/>
            </p:custDataLst>
          </p:nvPr>
        </p:nvSpPr>
        <p:spPr>
          <a:xfrm>
            <a:off x="4860684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60" name="圆角矩形 4"/>
          <p:cNvSpPr/>
          <p:nvPr>
            <p:custDataLst>
              <p:tags r:id="rId9"/>
            </p:custDataLst>
          </p:nvPr>
        </p:nvSpPr>
        <p:spPr>
          <a:xfrm>
            <a:off x="4862412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62" name="文本框 5"/>
          <p:cNvSpPr txBox="1"/>
          <p:nvPr>
            <p:custDataLst>
              <p:tags r:id="rId10"/>
            </p:custDataLst>
          </p:nvPr>
        </p:nvSpPr>
        <p:spPr>
          <a:xfrm>
            <a:off x="4953978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抹布：用于擦拭家具和电器表面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圆角矩形 8"/>
          <p:cNvSpPr/>
          <p:nvPr>
            <p:custDataLst>
              <p:tags r:id="rId11"/>
            </p:custDataLst>
          </p:nvPr>
        </p:nvSpPr>
        <p:spPr>
          <a:xfrm>
            <a:off x="6529026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66" name="圆角矩形 9"/>
          <p:cNvSpPr/>
          <p:nvPr>
            <p:custDataLst>
              <p:tags r:id="rId12"/>
            </p:custDataLst>
          </p:nvPr>
        </p:nvSpPr>
        <p:spPr>
          <a:xfrm>
            <a:off x="6530754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68" name="文本框 10"/>
          <p:cNvSpPr txBox="1"/>
          <p:nvPr>
            <p:custDataLst>
              <p:tags r:id="rId13"/>
            </p:custDataLst>
          </p:nvPr>
        </p:nvSpPr>
        <p:spPr>
          <a:xfrm>
            <a:off x="6622320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清洁剂：用于清洗顽固污渍和油渍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圆角矩形 6"/>
          <p:cNvSpPr/>
          <p:nvPr>
            <p:custDataLst>
              <p:tags r:id="rId14"/>
            </p:custDataLst>
          </p:nvPr>
        </p:nvSpPr>
        <p:spPr>
          <a:xfrm>
            <a:off x="8197368" y="2124542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72" name="圆角矩形 7"/>
          <p:cNvSpPr/>
          <p:nvPr>
            <p:custDataLst>
              <p:tags r:id="rId15"/>
            </p:custDataLst>
          </p:nvPr>
        </p:nvSpPr>
        <p:spPr>
          <a:xfrm>
            <a:off x="8199096" y="2124542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74" name="文本框 11"/>
          <p:cNvSpPr txBox="1"/>
          <p:nvPr>
            <p:custDataLst>
              <p:tags r:id="rId16"/>
            </p:custDataLst>
          </p:nvPr>
        </p:nvSpPr>
        <p:spPr>
          <a:xfrm>
            <a:off x="8290662" y="2471225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垃圾袋：用于收集清扫后的垃圾和废弃物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圆角矩形 16"/>
          <p:cNvSpPr/>
          <p:nvPr>
            <p:custDataLst>
              <p:tags r:id="rId17"/>
            </p:custDataLst>
          </p:nvPr>
        </p:nvSpPr>
        <p:spPr>
          <a:xfrm>
            <a:off x="9865710" y="2124542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78" name="圆角矩形 17"/>
          <p:cNvSpPr/>
          <p:nvPr>
            <p:custDataLst>
              <p:tags r:id="rId18"/>
            </p:custDataLst>
          </p:nvPr>
        </p:nvSpPr>
        <p:spPr>
          <a:xfrm>
            <a:off x="9867438" y="2124542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80" name="文本框 18"/>
          <p:cNvSpPr txBox="1"/>
          <p:nvPr>
            <p:custDataLst>
              <p:tags r:id="rId19"/>
            </p:custDataLst>
          </p:nvPr>
        </p:nvSpPr>
        <p:spPr>
          <a:xfrm>
            <a:off x="9959004" y="2471225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手套：用于保护双手，防止受伤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清理垃圾</a:t>
            </a:r>
            <a:endParaRPr lang="zh-CN" altLang="en-US"/>
          </a:p>
        </p:txBody>
      </p:sp>
      <p:sp>
        <p:nvSpPr>
          <p:cNvPr id="1048916" name="矩形 15"/>
          <p:cNvSpPr/>
          <p:nvPr>
            <p:custDataLst>
              <p:tags r:id="rId2"/>
            </p:custDataLst>
          </p:nvPr>
        </p:nvSpPr>
        <p:spPr>
          <a:xfrm>
            <a:off x="33447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准备工具：扫帚、簸箕、垃圾袋等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17"/>
          <p:cNvSpPr/>
          <p:nvPr>
            <p:custDataLst>
              <p:tags r:id="rId3"/>
            </p:custDataLst>
          </p:nvPr>
        </p:nvSpPr>
        <p:spPr>
          <a:xfrm flipV="1">
            <a:off x="32787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18"/>
          <p:cNvSpPr/>
          <p:nvPr>
            <p:custDataLst>
              <p:tags r:id="rId4"/>
            </p:custDataLst>
          </p:nvPr>
        </p:nvSpPr>
        <p:spPr>
          <a:xfrm flipH="1">
            <a:off x="84924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27"/>
          <p:cNvSpPr/>
          <p:nvPr>
            <p:custDataLst>
              <p:tags r:id="rId5"/>
            </p:custDataLst>
          </p:nvPr>
        </p:nvSpPr>
        <p:spPr>
          <a:xfrm>
            <a:off x="33447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清理地面：将地面的垃圾、灰尘等扫入簸箕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29"/>
          <p:cNvSpPr/>
          <p:nvPr>
            <p:custDataLst>
              <p:tags r:id="rId6"/>
            </p:custDataLst>
          </p:nvPr>
        </p:nvSpPr>
        <p:spPr>
          <a:xfrm flipV="1">
            <a:off x="32787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30"/>
          <p:cNvSpPr/>
          <p:nvPr>
            <p:custDataLst>
              <p:tags r:id="rId7"/>
            </p:custDataLst>
          </p:nvPr>
        </p:nvSpPr>
        <p:spPr>
          <a:xfrm flipH="1">
            <a:off x="84924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5"/>
          <p:cNvSpPr/>
          <p:nvPr>
            <p:custDataLst>
              <p:tags r:id="rId8"/>
            </p:custDataLst>
          </p:nvPr>
        </p:nvSpPr>
        <p:spPr>
          <a:xfrm>
            <a:off x="33447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清理桌面：将桌面上的垃圾、灰尘等清理干净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任意多边形 7"/>
          <p:cNvSpPr/>
          <p:nvPr>
            <p:custDataLst>
              <p:tags r:id="rId9"/>
            </p:custDataLst>
          </p:nvPr>
        </p:nvSpPr>
        <p:spPr>
          <a:xfrm flipV="1">
            <a:off x="32787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 8"/>
          <p:cNvSpPr/>
          <p:nvPr>
            <p:custDataLst>
              <p:tags r:id="rId10"/>
            </p:custDataLst>
          </p:nvPr>
        </p:nvSpPr>
        <p:spPr>
          <a:xfrm flipH="1">
            <a:off x="84924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10"/>
          <p:cNvSpPr/>
          <p:nvPr>
            <p:custDataLst>
              <p:tags r:id="rId11"/>
            </p:custDataLst>
          </p:nvPr>
        </p:nvSpPr>
        <p:spPr>
          <a:xfrm>
            <a:off x="33447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清理角落：将角落的垃圾、灰尘等清理干净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任意多边形 12"/>
          <p:cNvSpPr/>
          <p:nvPr>
            <p:custDataLst>
              <p:tags r:id="rId12"/>
            </p:custDataLst>
          </p:nvPr>
        </p:nvSpPr>
        <p:spPr>
          <a:xfrm flipV="1">
            <a:off x="32787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任意多边形 13"/>
          <p:cNvSpPr/>
          <p:nvPr>
            <p:custDataLst>
              <p:tags r:id="rId13"/>
            </p:custDataLst>
          </p:nvPr>
        </p:nvSpPr>
        <p:spPr>
          <a:xfrm flipH="1">
            <a:off x="84924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19"/>
          <p:cNvSpPr/>
          <p:nvPr>
            <p:custDataLst>
              <p:tags r:id="rId14"/>
            </p:custDataLst>
          </p:nvPr>
        </p:nvSpPr>
        <p:spPr>
          <a:xfrm>
            <a:off x="33447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清理垃圾桶：将垃圾桶内的垃圾清理干净，换上新的垃圾袋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任意多边形 21"/>
          <p:cNvSpPr/>
          <p:nvPr>
            <p:custDataLst>
              <p:tags r:id="rId15"/>
            </p:custDataLst>
          </p:nvPr>
        </p:nvSpPr>
        <p:spPr>
          <a:xfrm flipV="1">
            <a:off x="32787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任意多边形 22"/>
          <p:cNvSpPr/>
          <p:nvPr>
            <p:custDataLst>
              <p:tags r:id="rId16"/>
            </p:custDataLst>
          </p:nvPr>
        </p:nvSpPr>
        <p:spPr>
          <a:xfrm flipH="1">
            <a:off x="84924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38"/>
          <p:cNvSpPr/>
          <p:nvPr>
            <p:custDataLst>
              <p:tags r:id="rId17"/>
            </p:custDataLst>
          </p:nvPr>
        </p:nvSpPr>
        <p:spPr>
          <a:xfrm>
            <a:off x="33447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清理完毕：检查是否有遗漏，确保环境整洁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任意多边形 40"/>
          <p:cNvSpPr/>
          <p:nvPr>
            <p:custDataLst>
              <p:tags r:id="rId18"/>
            </p:custDataLst>
          </p:nvPr>
        </p:nvSpPr>
        <p:spPr>
          <a:xfrm flipV="1">
            <a:off x="32787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任意多边形 41"/>
          <p:cNvSpPr/>
          <p:nvPr>
            <p:custDataLst>
              <p:tags r:id="rId19"/>
            </p:custDataLst>
          </p:nvPr>
        </p:nvSpPr>
        <p:spPr>
          <a:xfrm flipH="1">
            <a:off x="84924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擦拭表面</a:t>
            </a:r>
            <a:endParaRPr lang="zh-CN" altLang="en-US"/>
          </a:p>
        </p:txBody>
      </p:sp>
      <p:sp>
        <p:nvSpPr>
          <p:cNvPr id="1048986" name="圆角矩形 3"/>
          <p:cNvSpPr/>
          <p:nvPr>
            <p:custDataLst>
              <p:tags r:id="rId2"/>
            </p:custDataLst>
          </p:nvPr>
        </p:nvSpPr>
        <p:spPr>
          <a:xfrm rot="16200000">
            <a:off x="6070987" y="-2080792"/>
            <a:ext cx="735827" cy="982951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4"/>
          <p:cNvSpPr/>
          <p:nvPr>
            <p:custDataLst>
              <p:tags r:id="rId3"/>
            </p:custDataLst>
          </p:nvPr>
        </p:nvSpPr>
        <p:spPr>
          <a:xfrm rot="16200000">
            <a:off x="1221796" y="2769004"/>
            <a:ext cx="734616" cy="1297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圆角矩形 5"/>
          <p:cNvSpPr/>
          <p:nvPr>
            <p:custDataLst>
              <p:tags r:id="rId4"/>
            </p:custDataLst>
          </p:nvPr>
        </p:nvSpPr>
        <p:spPr>
          <a:xfrm rot="16200000">
            <a:off x="6070987" y="-3017685"/>
            <a:ext cx="735827" cy="98288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6"/>
          <p:cNvSpPr/>
          <p:nvPr>
            <p:custDataLst>
              <p:tags r:id="rId5"/>
            </p:custDataLst>
          </p:nvPr>
        </p:nvSpPr>
        <p:spPr>
          <a:xfrm rot="16200000">
            <a:off x="1221796" y="1831506"/>
            <a:ext cx="734616" cy="1297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4" name="圆角矩形 11"/>
          <p:cNvSpPr/>
          <p:nvPr>
            <p:custDataLst>
              <p:tags r:id="rId6"/>
            </p:custDataLst>
          </p:nvPr>
        </p:nvSpPr>
        <p:spPr>
          <a:xfrm rot="16200000">
            <a:off x="6070987" y="-206402"/>
            <a:ext cx="735827" cy="982951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12"/>
          <p:cNvSpPr/>
          <p:nvPr>
            <p:custDataLst>
              <p:tags r:id="rId7"/>
            </p:custDataLst>
          </p:nvPr>
        </p:nvSpPr>
        <p:spPr>
          <a:xfrm rot="16200000">
            <a:off x="1221796" y="4643394"/>
            <a:ext cx="734616" cy="1297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圆角矩形 9"/>
          <p:cNvSpPr/>
          <p:nvPr>
            <p:custDataLst>
              <p:tags r:id="rId8"/>
            </p:custDataLst>
          </p:nvPr>
        </p:nvSpPr>
        <p:spPr>
          <a:xfrm rot="16200000">
            <a:off x="6070987" y="-1143294"/>
            <a:ext cx="735827" cy="98288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0"/>
          <p:cNvSpPr/>
          <p:nvPr>
            <p:custDataLst>
              <p:tags r:id="rId9"/>
            </p:custDataLst>
          </p:nvPr>
        </p:nvSpPr>
        <p:spPr>
          <a:xfrm rot="16200000">
            <a:off x="1221796" y="3705896"/>
            <a:ext cx="734616" cy="1297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7"/>
          <p:cNvSpPr/>
          <p:nvPr>
            <p:custDataLst>
              <p:tags r:id="rId10"/>
            </p:custDataLst>
          </p:nvPr>
        </p:nvSpPr>
        <p:spPr>
          <a:xfrm rot="16200000">
            <a:off x="6070987" y="729885"/>
            <a:ext cx="735827" cy="982951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8"/>
          <p:cNvSpPr/>
          <p:nvPr>
            <p:custDataLst>
              <p:tags r:id="rId11"/>
            </p:custDataLst>
          </p:nvPr>
        </p:nvSpPr>
        <p:spPr>
          <a:xfrm rot="16200000">
            <a:off x="1221796" y="5579681"/>
            <a:ext cx="734616" cy="1297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14"/>
          <p:cNvSpPr txBox="1"/>
          <p:nvPr>
            <p:custDataLst>
              <p:tags r:id="rId12"/>
            </p:custDataLst>
          </p:nvPr>
        </p:nvSpPr>
        <p:spPr>
          <a:xfrm>
            <a:off x="1937032" y="5278083"/>
            <a:ext cx="9416091" cy="73522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整理清洁工具：将抹布、清洁剂等清洁工具整理好，放回原位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8" name="文本框 15"/>
          <p:cNvSpPr txBox="1"/>
          <p:nvPr>
            <p:custDataLst>
              <p:tags r:id="rId13"/>
            </p:custDataLst>
          </p:nvPr>
        </p:nvSpPr>
        <p:spPr>
          <a:xfrm>
            <a:off x="1937638" y="3403086"/>
            <a:ext cx="9416091" cy="735827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清洁表面：使用抹布蘸取清洁剂，轻轻擦拭表面，去除污渍和灰尘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0" name="文本框 16"/>
          <p:cNvSpPr txBox="1"/>
          <p:nvPr>
            <p:custDataLst>
              <p:tags r:id="rId14"/>
            </p:custDataLst>
          </p:nvPr>
        </p:nvSpPr>
        <p:spPr>
          <a:xfrm>
            <a:off x="1937032" y="4341190"/>
            <a:ext cx="9416091" cy="73522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检查清洁效果：再次观察表面，确保清洁干净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2" name="文本框 17"/>
          <p:cNvSpPr txBox="1"/>
          <p:nvPr>
            <p:custDataLst>
              <p:tags r:id="rId15"/>
            </p:custDataLst>
          </p:nvPr>
        </p:nvSpPr>
        <p:spPr>
          <a:xfrm>
            <a:off x="1937638" y="1528696"/>
            <a:ext cx="9416091" cy="735827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准备清洁工具：抹布、清洁剂、水桶等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4" name="文本框 18"/>
          <p:cNvSpPr txBox="1"/>
          <p:nvPr>
            <p:custDataLst>
              <p:tags r:id="rId16"/>
            </p:custDataLst>
          </p:nvPr>
        </p:nvSpPr>
        <p:spPr>
          <a:xfrm>
            <a:off x="1937032" y="2466800"/>
            <a:ext cx="9416091" cy="73522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检查表面：观察表面是否有污渍、灰尘等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检查清洁效果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3407593" y="1388062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3407593" y="129445"/>
            <a:ext cx="1005958" cy="4771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11"/>
          <p:cNvSpPr/>
          <p:nvPr>
            <p:custDataLst>
              <p:tags r:id="rId4"/>
            </p:custDataLst>
          </p:nvPr>
        </p:nvSpPr>
        <p:spPr>
          <a:xfrm rot="16200000">
            <a:off x="8464585" y="126557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0"/>
          <p:cNvSpPr/>
          <p:nvPr>
            <p:custDataLst>
              <p:tags r:id="rId5"/>
            </p:custDataLst>
          </p:nvPr>
        </p:nvSpPr>
        <p:spPr>
          <a:xfrm rot="16200000">
            <a:off x="3407593" y="2643213"/>
            <a:ext cx="1005958" cy="4771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31"/>
          <p:cNvSpPr/>
          <p:nvPr>
            <p:custDataLst>
              <p:tags r:id="rId6"/>
            </p:custDataLst>
          </p:nvPr>
        </p:nvSpPr>
        <p:spPr>
          <a:xfrm rot="16200000">
            <a:off x="8464585" y="1384019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34"/>
          <p:cNvSpPr/>
          <p:nvPr>
            <p:custDataLst>
              <p:tags r:id="rId7"/>
            </p:custDataLst>
          </p:nvPr>
        </p:nvSpPr>
        <p:spPr>
          <a:xfrm rot="16200000">
            <a:off x="8464585" y="2641480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文本框 5"/>
          <p:cNvSpPr txBox="1"/>
          <p:nvPr>
            <p:custDataLst>
              <p:tags r:id="rId8"/>
            </p:custDataLst>
          </p:nvPr>
        </p:nvSpPr>
        <p:spPr>
          <a:xfrm>
            <a:off x="6755431" y="4525650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检查其他区域：是否干净、无污渍、无异味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64" name="文本框 6"/>
          <p:cNvSpPr txBox="1"/>
          <p:nvPr>
            <p:custDataLst>
              <p:tags r:id="rId9"/>
            </p:custDataLst>
          </p:nvPr>
        </p:nvSpPr>
        <p:spPr>
          <a:xfrm>
            <a:off x="6755431" y="3268189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检查厨房：是否干净、无污渍、无异味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66" name="文本框 13"/>
          <p:cNvSpPr txBox="1"/>
          <p:nvPr>
            <p:custDataLst>
              <p:tags r:id="rId10"/>
            </p:custDataLst>
          </p:nvPr>
        </p:nvSpPr>
        <p:spPr>
          <a:xfrm>
            <a:off x="1698439" y="4526228"/>
            <a:ext cx="4571486" cy="100595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检查窗户：是否干净、无灰尘、无污渍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68" name="文本框 14"/>
          <p:cNvSpPr txBox="1"/>
          <p:nvPr>
            <p:custDataLst>
              <p:tags r:id="rId11"/>
            </p:custDataLst>
          </p:nvPr>
        </p:nvSpPr>
        <p:spPr>
          <a:xfrm>
            <a:off x="6755431" y="2010728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检查卫生间：是否干净、无污渍、无异味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0" name="文本框 15"/>
          <p:cNvSpPr txBox="1"/>
          <p:nvPr>
            <p:custDataLst>
              <p:tags r:id="rId12"/>
            </p:custDataLst>
          </p:nvPr>
        </p:nvSpPr>
        <p:spPr>
          <a:xfrm>
            <a:off x="1698439" y="2012460"/>
            <a:ext cx="4571486" cy="100595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观察地面：是否干净、无污渍、无灰尘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2" name="文本框 16"/>
          <p:cNvSpPr txBox="1"/>
          <p:nvPr>
            <p:custDataLst>
              <p:tags r:id="rId13"/>
            </p:custDataLst>
          </p:nvPr>
        </p:nvSpPr>
        <p:spPr>
          <a:xfrm>
            <a:off x="1698439" y="3272232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检查家具：是否干净、无灰尘、无污渍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4" name="圆角矩形 7"/>
          <p:cNvSpPr/>
          <p:nvPr>
            <p:custDataLst>
              <p:tags r:id="rId14"/>
            </p:custDataLst>
          </p:nvPr>
        </p:nvSpPr>
        <p:spPr>
          <a:xfrm rot="16200000">
            <a:off x="1074618" y="3721037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圆角矩形 8"/>
          <p:cNvSpPr/>
          <p:nvPr>
            <p:custDataLst>
              <p:tags r:id="rId15"/>
            </p:custDataLst>
          </p:nvPr>
        </p:nvSpPr>
        <p:spPr>
          <a:xfrm rot="16200000">
            <a:off x="1074618" y="246242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8" name="圆角矩形 12"/>
          <p:cNvSpPr/>
          <p:nvPr>
            <p:custDataLst>
              <p:tags r:id="rId16"/>
            </p:custDataLst>
          </p:nvPr>
        </p:nvSpPr>
        <p:spPr>
          <a:xfrm rot="16200000">
            <a:off x="6131610" y="246011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圆角矩形 27"/>
          <p:cNvSpPr/>
          <p:nvPr>
            <p:custDataLst>
              <p:tags r:id="rId17"/>
            </p:custDataLst>
          </p:nvPr>
        </p:nvSpPr>
        <p:spPr>
          <a:xfrm rot="16200000">
            <a:off x="1074618" y="497561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32"/>
          <p:cNvSpPr/>
          <p:nvPr>
            <p:custDataLst>
              <p:tags r:id="rId18"/>
            </p:custDataLst>
          </p:nvPr>
        </p:nvSpPr>
        <p:spPr>
          <a:xfrm rot="16200000">
            <a:off x="6131610" y="3717571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圆角矩形 35"/>
          <p:cNvSpPr/>
          <p:nvPr>
            <p:custDataLst>
              <p:tags r:id="rId19"/>
            </p:custDataLst>
          </p:nvPr>
        </p:nvSpPr>
        <p:spPr>
          <a:xfrm rot="16200000">
            <a:off x="6131610" y="4975032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不同区域的清扫方法</a:t>
            </a:r>
            <a:endParaRPr lang="zh-CN" altLang="en-US"/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客厅的清扫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地面：使用吸尘器或扫帚清扫，注意角落和家具底部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家具：使用抹布或专用清洁剂擦拭，注意家具表面和缝隙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窗户：使用玻璃清洁剂和抹布擦拭，注意玻璃内外和窗框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沙发：使用吸尘器或专用清洁剂擦拭，注意沙发表面和缝隙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茶几：使用抹布或专用清洁剂擦拭，注意茶几表面和缝隙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67"/>
          <p:cNvSpPr/>
          <p:nvPr>
            <p:custDataLst>
              <p:tags r:id="rId17"/>
            </p:custDataLst>
          </p:nvPr>
        </p:nvSpPr>
        <p:spPr>
          <a:xfrm>
            <a:off x="6946426" y="4535451"/>
            <a:ext cx="4407237" cy="111261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68"/>
          <p:cNvSpPr/>
          <p:nvPr>
            <p:custDataLst>
              <p:tags r:id="rId18"/>
            </p:custDataLst>
          </p:nvPr>
        </p:nvSpPr>
        <p:spPr>
          <a:xfrm>
            <a:off x="6619954" y="4535451"/>
            <a:ext cx="159213" cy="111261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69"/>
          <p:cNvSpPr txBox="1"/>
          <p:nvPr>
            <p:custDataLst>
              <p:tags r:id="rId19"/>
            </p:custDataLst>
          </p:nvPr>
        </p:nvSpPr>
        <p:spPr>
          <a:xfrm>
            <a:off x="7114835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电视柜：使用抹布或专用清洁剂擦拭，注意电视柜表面和缝隙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厨房的清扫</a:t>
            </a:r>
            <a:endParaRPr lang="zh-CN" altLang="en-US"/>
          </a:p>
        </p:txBody>
      </p:sp>
      <p:sp>
        <p:nvSpPr>
          <p:cNvPr id="1049218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灶台：使用清洁剂和抹布，定期擦拭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油烟机：使用专用清洁剂，定期清洗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橱柜：使用清洁剂和抹布，定期擦拭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地面：使用拖把和清洁剂，定期拖地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卫生间的清扫</a:t>
            </a:r>
            <a:endParaRPr lang="zh-CN" altLang="en-US"/>
          </a:p>
        </p:txBody>
      </p:sp>
      <p:sp>
        <p:nvSpPr>
          <p:cNvPr id="104926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地面：使用拖把或吸尘器清洁地面，注意角落和缝隙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垃圾桶：使用抹布或刷子清洁垃圾桶，注意桶内和桶外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29"/>
            </p:custDataLst>
          </p:nvPr>
        </p:nvSpPr>
        <p:spPr>
          <a:xfrm>
            <a:off x="8363981" y="274667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淋浴房：使用抹布或刷子清洁淋浴房，注意玻璃和墙壁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30"/>
            </p:custDataLst>
          </p:nvPr>
        </p:nvSpPr>
        <p:spPr>
          <a:xfrm>
            <a:off x="2579954" y="274667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墙壁：使用抹布或刷子清洁墙壁，注意瓷砖缝隙和污渍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31"/>
            </p:custDataLst>
          </p:nvPr>
        </p:nvSpPr>
        <p:spPr>
          <a:xfrm>
            <a:off x="6755745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马桶：使用马桶刷或清洁剂清洁马桶，注意马桶边缘和内壁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32"/>
            </p:custDataLst>
          </p:nvPr>
        </p:nvSpPr>
        <p:spPr>
          <a:xfrm>
            <a:off x="4188190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洗手台：使用抹布或刷子清洁洗手台，注意水龙头和镜子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卧室的清扫</a:t>
            </a:r>
            <a:endParaRPr lang="zh-CN" altLang="en-US"/>
          </a:p>
        </p:txBody>
      </p:sp>
      <p:sp>
        <p:nvSpPr>
          <p:cNvPr id="1049350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床铺：使用吸尘器或除螨仪进行清洁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衣柜：使用湿布擦拭，保持干燥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地板：使用吸尘器或拖把进行清洁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窗户：使用湿布擦拭，保持清洁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卫生间：使用专用清洁剂进行清洁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67"/>
          <p:cNvSpPr/>
          <p:nvPr>
            <p:custDataLst>
              <p:tags r:id="rId17"/>
            </p:custDataLst>
          </p:nvPr>
        </p:nvSpPr>
        <p:spPr>
          <a:xfrm>
            <a:off x="6946426" y="4535451"/>
            <a:ext cx="4407237" cy="111261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68"/>
          <p:cNvSpPr/>
          <p:nvPr>
            <p:custDataLst>
              <p:tags r:id="rId18"/>
            </p:custDataLst>
          </p:nvPr>
        </p:nvSpPr>
        <p:spPr>
          <a:xfrm>
            <a:off x="6619954" y="4535451"/>
            <a:ext cx="159213" cy="111261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9"/>
          <p:cNvSpPr txBox="1"/>
          <p:nvPr>
            <p:custDataLst>
              <p:tags r:id="rId19"/>
            </p:custDataLst>
          </p:nvPr>
        </p:nvSpPr>
        <p:spPr>
          <a:xfrm>
            <a:off x="7114835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家具：使用湿布擦拭，保持清洁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清扫的注意事项</a:t>
            </a:r>
            <a:endParaRPr lang="zh-CN" altLang="en-US"/>
          </a:p>
        </p:txBody>
      </p:sp>
      <p:sp>
        <p:nvSpPr>
          <p:cNvPr id="10494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注意个人安全</a:t>
            </a:r>
            <a:endParaRPr lang="zh-CN" altLang="en-US"/>
          </a:p>
        </p:txBody>
      </p:sp>
      <p:sp>
        <p:nvSpPr>
          <p:cNvPr id="10494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佩戴防护装备：如口罩、手套等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保持良好的姿势：避免长时间弯腰、蹲下等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遵守操作规程：按照说明书或培训要求进行操作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避免接触危险物品：如锋利的工具、有毒的化学品等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https://d.book118.com/978140136001006040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Office Theme</vt:lpstr>
      <vt:lpstr>清扫的方法</vt:lpstr>
      <vt:lpstr>目录</vt:lpstr>
      <vt:lpstr>清扫的步骤</vt:lpstr>
      <vt:lpstr>准备工具</vt:lpstr>
      <vt:lpstr>清理垃圾</vt:lpstr>
      <vt:lpstr>擦拭表面</vt:lpstr>
      <vt:lpstr>检查清洁效果</vt:lpstr>
      <vt:lpstr>不同区域的清扫方法</vt:lpstr>
      <vt:lpstr>客厅的清扫</vt:lpstr>
      <vt:lpstr>厨房的清扫</vt:lpstr>
      <vt:lpstr>卫生间的清扫</vt:lpstr>
      <vt:lpstr>卧室的清扫</vt:lpstr>
      <vt:lpstr>清扫的注意事项</vt:lpstr>
      <vt:lpstr>注意个人安全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2024-09-18T02:03:39.442</cp:lastPrinted>
  <dcterms:created xsi:type="dcterms:W3CDTF">2024-09-17T18:03:39Z</dcterms:created>
  <dcterms:modified xsi:type="dcterms:W3CDTF">2024-09-17T18:03:41Z</dcterms:modified>
</cp:coreProperties>
</file>