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AC3CA-3D04-449E-B663-47340A22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55878-5EF8-466E-93D8-4CA75CC1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4E773-7AE8-48C9-B261-6D3E3FB8C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D1203-A3FF-48E7-861F-B3F713F9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F50FD-F19B-46CC-98F8-80FD30632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A34BE-D319-4DFF-88D5-8D0412BFA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0EE9E5-83DF-4289-B5B6-4930FEAC8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915D3-17EE-429C-B6F7-D0FF59995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B7D11-1817-442D-B18C-C1FCDF5BB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B8ABD-EF8F-4E2A-B9D9-BAC4627E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AACF3-9723-4DE9-BBBA-7C6C34E35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41120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护理质控检查PPT课件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护理质控检查内容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护理质控检查方法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护理质控检查结果分析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介绍护理质控检查的目的，即通过定期检查，提高护理服务质量，保障患者安全，提升患者满意度。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阐述当前医疗环境下，护理服务质量对患者康复和医院声誉的影响，以及护理质控检查在提高护理服务质量中的作用。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强调护理质控对保障患者安全的重要性，如减少护理差错、提高患者满意度等。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阐述护理质控对提升护理服务质量的作用，如提高护士技能水平、优化护理流程等。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说明护理质控对维护医院声誉的影响，如提高患者信任度、吸引更多患者就诊等。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护理质控检查内容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检查护士是否遵循基础护理操作规范，如洗手、消毒、无菌操作等。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基础护理操作规范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关注病人的个人卫生情况，如口腔、皮肤、头发等是否清洁。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病人清洁卫生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检查病房的清洁卫生情况，包括床单、被套、枕套的更换和消毒。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病房环境卫生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0" b="48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评估护士在特定专科领域的护理技能，如手术室、ICU、儿科等。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检查护士对特定专科领域的护理知识的掌握情况。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评估护士在特定专科领域的护理操作规范和流程。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评估护士对危重病人病情的观察和记录情况，包括生命体征、意识状态等。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检查护士在紧急情况下是否能迅速采取正确的急救措施。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评估护士与医生、其他医护人员以及病人之间的沟通协作能力。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危重病人护理检查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护理质控标准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基础护理质控标准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根据患者病情和营养需求，提供合适的食物和饮品，并指导患者合理进食。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患者清洁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定期为患者洗澡、洗头、剪指甲等，保持患者清洁卫生。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基础护理质控标准概述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基础护理质控标准是护理质量评估的基础，包括患者清洁、饮食、排泄、体位等方面的护理。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排泄护理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协助患者排便、排尿，保持患者舒适，预防并发症。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体位护理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根据患者病情和康复需要，协助患者变换体位，预防压疮等并发症。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专科护理质控标准是根据不同科室的特点和要求制定的，包括手术室、ICU、儿科等科室的特殊护理要求。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专科护理质控标准概述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确保手术室环境清洁、无菌，手术器械和物品准备齐全，配合医生完成手术。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密切监测患者生命体征，及时发现并处理病情变化，为患者提供专业的生活护理和心理支持。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根据儿童的特点和需求，提供个性化的护理服务，注重儿童的身心健康和成长发展。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专科护理质控标准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https://d.book118.com/978141120074006026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2024-09-03T22:33:57.792</cp:lastPrinted>
  <dcterms:created xsi:type="dcterms:W3CDTF">2024-09-03T14:33:57Z</dcterms:created>
  <dcterms:modified xsi:type="dcterms:W3CDTF">2024-09-03T14:33:59Z</dcterms:modified>
</cp:coreProperties>
</file>