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DCF61-5717-42EB-8603-05ED4F46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0D3D0-10B0-4B84-BC42-2A238C18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350F-2CA1-4D54-899E-0C802825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C79F4-8DF5-470E-8F1A-D5886DCEE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7A02D-F745-46C2-A557-86B43EB2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507F8-0C8B-4205-BFA7-74D520D3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EE72C-07EC-44A4-880B-63638E33B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8C4D8-6E0D-4591-8498-FA6AE6D3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146D1-8411-43C8-9670-00E90B72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8871-B3CB-40C9-8533-9DF8E536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D175B-D88B-41AD-8C24-09699408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2015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服装行业的网络营销分析报告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网络营销优化建议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本报告旨在分析服装行业的网络营销现状、趋势和策略，为企业在互联网时代更好地开展营销活动提供参考。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随着互联网的普及和电子商务的快速发展，网络营销已成为服装行业重要的营销手段。本报告将通过数据分析和案例研究，深入探讨服装行业网络营销的特点和挑战。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网络营销是指利用互联网平台和数字化工具，通过各种在线渠道进行品牌推广、产品展示、销售促进等营销活动。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提高品牌知名度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通过网络广告、社交媒体等渠道，提高品牌在目标市场的知名度。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网络营销对于服装行业具有重要意义，主要体现在以下几个方面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降低营销成本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网络营销相对于传统营销方式，成本更低，效果更可衡量。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扩大销售渠道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网络营销能够突破地域限制，将产品推向更广泛的消费者群体。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增强与消费者的互动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通过网络平台，企业可以与消费者进行实时互动，了解消费者需求和反馈，优化产品设计和服务。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服装企业通过市场调研，精准定位目标消费群体，制定符合其需求的营销策略。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运用创意性的广告内容和营销活动，吸引消费者的关注和兴趣。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优化网站结构和内容，提高在搜索引擎中的排名，增加曝光率。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运用数据分析工具，对营销活动进行跟踪和分析，优化营销策略。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40" r="1564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通过社交媒体平台展示品牌形象和价值观，与消费者建立情感联系。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运用社交媒体平台与消费者进行互动，了解其需求和反馈，优化产品和服务。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发布有价值的内容，吸引目标受众的关注和兴趣，提高品牌知名度和美誉度。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与其他品牌或意见领袖进行合作推广，扩大品牌影响力。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优化店铺界面和布局，提高用户体验和购买意愿。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店铺装修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运用限时折扣、满减、赠品等促销手段，吸引消费者购买。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根据消费者的购买历史和偏好，为其推荐相关产品和服务。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建立会员制度，提供会员专享优惠和积分兑换活动，增加用户忠诚度。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分析网站流量数据，了解用户来源和访问路径，评估营销活动的效果。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销售转化率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分析营销活动对销售转化的贡献，评估营销投入与回报比。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通过调查问卷和在线评价等方式了解客户满意度，评估营销活动的质量。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ROI（投资回报率）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计算营销活动的投资回报率，评估营销活动的经济价值。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H&amp;M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H&amp;M利用社交媒体平台进行品牌推广，与知名设计师和明星合作推出限量版产品，吸引了大量粉丝。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Nike注重数字化转型，通过建立自己的电商平台和社交媒体账号，与消费者建立紧密联系，提高了品牌知名度和销售额。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Zara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Zara通过建立自己的电商平台和社交媒体账号，利用大数据分析消费者喜好，实现了快速反应和精准营销。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服装企业可以根据消费者的需求和喜好，提供个性化的定制服务，满足消费者对独特性的追求。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利用社交媒体平台进行品牌推广和营销活动，与消费者建立互动和联系，提高品牌知名度和忠诚度。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通过收集和分析消费者数据，了解消费者的购买行为和喜好，实现精准营销和个性化推荐。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与其他产业或品牌合作，推出联名款或限量版产品，吸引更多消费者关注和购买。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https://d.book118.com/978142015125006044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2024-09-25T02:46:39.862</cp:lastPrinted>
  <dcterms:created xsi:type="dcterms:W3CDTF">2024-09-24T18:46:39Z</dcterms:created>
  <dcterms:modified xsi:type="dcterms:W3CDTF">2024-09-24T18:46:41Z</dcterms:modified>
</cp:coreProperties>
</file>