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DE7C5-AB8B-4A80-B4CB-368AF11F0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49682-19CF-4A07-B330-34CA53F3C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AE9D3-C1B0-4DC1-925A-58C285169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FC8C2-C2B0-4818-8479-AC9E2F0C8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B4335-9451-4606-AB72-22C76DF0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615A7F-F46B-44C5-AB08-4564BD54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DFCE7-EA87-462C-8539-5044CED1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FCDDB-64A5-4660-B872-F17C580E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A5D3F1-752B-4511-B51F-009D87CAC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82407-7614-43B5-9FC2-D5E06B603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167A8-4342-405A-8C9F-760946295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202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电子商务现况暨未来发展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电子商务现况分析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电子商务技术支撑体系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电子商务法规政策环境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电子商务未来发展趋势预测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电子商务对企业经营的影响及应对策略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电子商务是指利用互联网、移动设备等电子技术手段进行商业活动，包括商品或服务的交易、支付、物流等各个环节。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从最初的电子邮件交易，到电子数据交换（EDI），再到基于Web的电子商务，以及近年来的移动电子商务和社交电子商务，电子商务经历了不断发展和演变的过程。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5173" r="151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根据统计数据，全球电子商务市场规模已达数万亿美元，其中中国、美国等国家的市场规模尤为庞大。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随着互联网的普及和消费者购物习惯的改变，电子商务市场保持快速增长，预计未来几年仍将保持两位数以上的增长速度。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主要参与者与竞争格局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包括亚马逊、阿里巴巴、京东等综合性电商平台，以及众多垂直领域的电商企业，如唯品会、当当网等。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目前，电子商务市场竞争激烈，各大平台通过技术创新、模式创新等手段争夺市场份额。同时，政府监管政策也对市场竞争格局产生一定影响。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电子商务现况分析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交易规模庞大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B2B电子商务模式是企业间进行交易的主要方式，交易规模庞大，涉及采购、销售、物流等多个环节。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专业化平台涌现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随着B2B电子商务的发展，越来越多的专业化平台涌现，为买卖双方提供更加精准、高效的交易服务。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B2B电子商务模式强调供应链协同，通过信息化手段提高供应链整体效率，降低交易成本。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B2B电子商务模式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B2C电子商务模式为消费者提供了更加便捷、个性化的购物体验，消费者购物习惯逐渐发生改变。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消费者购物习惯改变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B2C电子商务企业通过多元化销售渠道拓展市场份额，如自建平台、入驻第三方平台、社交媒体营销等。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多元化销售渠道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B2C电子商务企业运用大数据、人工智能等技术手段，实现精准营销、个性化推荐等智能化服务。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B2C电子商务模式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信用体系建设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C2C电子商务模式强调信用体系建设，通过评价系统、信用担保等手段保障交易双方的权益。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个人闲置物品交易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C2C电子商务模式为个人之间的闲置物品交易提供了平台，促进了资源的合理利用。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社交化电商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C2C电子商务模式与社交媒体的融合，形成了社交化电商的新业态，为消费者提供了更加丰富的购物体验。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C2C电子商务模式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O2O模式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线上线下相结合的O2O模式成为新兴电子商务的重要方向，为消费者提供更加便捷、全面的服务体验。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跨境电商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随着全球化的加速推进，跨境电商成为新兴电子商务的热点领域，为企业拓展海外市场提供了新的机遇。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移动电商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随着移动互联网的普及，移动电商成为新兴电子商务的重要趋势，为消费者提供了随时随地的购物体验。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新兴电子商务模式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电子商务技术支撑体系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包括网络带宽、服务器、存储设备等，为电子商务提供稳定、高效的数据传输和存储服务。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互联网基础设施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通过加密技术、防火墙、入侵检测等手段，保障电子商务交易过程中的数据安全。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提供弹性可扩展的计算资源，降低电子商务平台的运维成本和风险。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互联网技术基础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利用大数据技术对市场动态、竞争对手、用户需求等进行实时监测和分析，为企业决策提供数据支持。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通过大数据技术对供应链各环节的数据进行整合和分析，提高供应链的协同效率和响应速度。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通过分析用户的浏览、购买、评价等行为数据，挖掘用户需求，优化商品推荐和营销策略。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大数据在电子商务中的应用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利用自然语言处理、机器学习等技术，提供智能问答、智能推荐等客户服务，提高用户满意度。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15" r="1501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通过人工智能技术对用户画像、市场趋势等进行深度分析，实现精准营销和个性化推荐。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智能营销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应用人工智能技术优化库存管理、物流配送等供应链环节，提高运营效率。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智能供应链管理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人工智能技术在电子商务中的应用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智能仓储管理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利用物联网技术对仓库环境、货物状态等进行实时监测和管理，提高仓储效率和货物安全性。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智能家居与电子商务的融合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将智能家居设备与电子商务平台相连接，实现智能家居产品的在线购买、配置和远程控制等功能。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通过物联网技术对物流车辆、货物等进行实时监控和调度，提高物流配送的准确性和时效性。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物联网技术在电子商务中的应用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https://d.book118.com/978142022117006036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2024-09-16T05:52:06.415</cp:lastPrinted>
  <dcterms:created xsi:type="dcterms:W3CDTF">2024-09-15T21:52:06Z</dcterms:created>
  <dcterms:modified xsi:type="dcterms:W3CDTF">2024-09-15T21:52:08Z</dcterms:modified>
</cp:coreProperties>
</file>