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76BFE-44FF-4577-BB85-FB473910C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526E9-CAD4-46D8-9CFE-46AAE448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1503A-E064-4681-87EA-03EBD55C7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56E98-078E-498C-9417-C0597FBF3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519C8-38E3-4A8B-8139-23245616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E2107-8CC9-4E4E-95A6-77E725BE4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F5C15-95D1-4307-823A-FCA3D540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54E8F-520E-4FCE-AF60-4E9C6E3FA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755DF-B187-4F8E-B407-04CFE045E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BF30F-3F31-4651-A559-19755D2A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2C5D7-B0F2-4BD3-9896-25981F5F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210411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肿瘤规范化护理中的疼痛管理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肿瘤规范化护理中的营养支持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肿瘤规范化护理中的并发症预防与处理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404" b="124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应对肿瘤高发态势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随着肿瘤发病率的不断攀升，规范化护理成为提高肿瘤患者生存率和生活质量的关键环节。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弥补传统护理不足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传统护理方式在肿瘤治疗中存在诸多不足，规范化护理旨在弥补这些缺陷，提供更全面、专业的护理服务。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适应医疗模式转变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当前医疗模式正由以疾病为中心向以患者为中心转变，规范化护理符合这一趋势，强调个体化、人性化的护理理念。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通过规范的护理措施，能够协助医生更好地实施治疗方案，提高肿瘤患者的治疗效果。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规范化护理注重患者的心理、生理需求，通过有效的疼痛管理、心理支持等措施，减轻患者的痛苦。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规范的护理措施能够减少治疗过程中并发症的发生，降低患者治疗风险。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通过提供全面的护理服务和健康指导，帮助患者更好地应对肿瘤治疗带来的身心挑战，提升患者的生活质量。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提升患者生活质量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肿瘤规范化护理的意义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充分了解患者的生理、心理和社会需求，制定个性化的护理计划。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通过优质的护理服务，提高患者的满意度和信任度。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严格执行各项护理操作规范，确保患者安全。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从患者入院到出院，对肿瘤患者的护理过程进行全程跟踪和管理。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涵盖患者的生理、心理、社会等各个方面，提供全面的护理服务。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医护人员、患者及其家属共同参与，形成多元化的护理团队。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全程、全面、全员管理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遵循国际和国内肿瘤护理指南，确保护理服务的规范性和一致性。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制定并执行统一的护理操作标准，提高护理质量和效率。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规范化、标准化、个体化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根据评估结果，结合医疗团队的治疗方案，制定具体的护理计划，包括护理措施、频率、预期目标等。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全面了解患者的病史、病情、心理状况、家庭情况等信息，为制定个性化护理计划提供依据。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随着患者病情变化或治疗方案的调整，及时对护理计划进行相应调整，确保护理措施的有效性。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详细记录患者的病情变化、护理措施的执行情况、患者的反应等信息，为护理评价和改进提供依据。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保持与医疗团队的沟通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及时向医生汇报患者的病情变化及护理措施的执行情况，确保医疗团队对患者病情的全面了解。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按照护理计划，严格执行各项护理措施，包括病情观察、用药管理、生活照顾、心理支持等。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定期对患者的护理效果进行评价，包括病情改善情况、生活质量提高程度等，以判断护理措施的有效性。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针对护理过程中出现的问题进行分析，找出原因并提出改进措施，不断提高护理质量。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分析问题并改进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鼓励护理人员参加专业培训和学术交流活动，不断更新知识和技能，提高护理水平。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肿瘤规范化护理中的疼痛管理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详细记录患者疼痛的部位、性质、程度、持续时间以及伴随症状等信息，为疼痛治疗提供依据。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定期对患者的疼痛状况进行重新评估，以及时调整治疗方案和护理措施。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使用有效的疼痛评估工具，如视觉模拟评分（VAS）、数字评分（NRS）或面部表情评分（FPS）等，对患者疼痛程度进行客观、准确的评估。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https://d.book118.com/978142104112006047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2024-09-29T01:48:25.203</cp:lastPrinted>
  <dcterms:created xsi:type="dcterms:W3CDTF">2024-09-28T17:48:25Z</dcterms:created>
  <dcterms:modified xsi:type="dcterms:W3CDTF">2024-09-28T17:48:27Z</dcterms:modified>
</cp:coreProperties>
</file>