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46F97F-7488-4AE1-ABE0-91AD6F4E1C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D5AC4C-40B9-4ACB-895B-B5F163CCF3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D75D43-DCDF-4B06-96AC-9F24C14895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83007D-5A6A-4590-869C-C2ECDDE2F2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FAC4F4-A49F-4F1F-80DB-C49CCA605D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30FCC9-889E-4CBC-A005-5D7EDB2175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34F61B-5F21-4280-BDF4-9E07433D06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873411-CD9D-4828-A507-DB06065179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3387FA-753D-4EBF-B977-3E7C98466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BDD951-B626-4E90-B847-9CFDA9FEDE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C0B658-063E-4480-9514-706910CD3C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814301604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精细化粘钢施工</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粘钢施工概述
 施工前准备工作
 粘钢材料选择与处理
 粘钢施工工艺流程
 施工质量控制要点
 施工安全与环保措施
 粘钢施工监测与维护
 工程实例与效果评估</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粘钢施工概述</a:t>
            </a:r>
          </a:p>
        </p:txBody>
      </p:sp>
      <p:sp>
        <p:nvSpPr>
          <p:cNvPr id="3" name="Subtitle 2"/>
          <p:cNvSpPr>
            <a:spLocks noGrp="1"/>
          </p:cNvSpPr>
          <p:nvPr>
            <p:ph type="subTitle" idx="1"/>
          </p:nvPr>
        </p:nvSpPr>
        <p:spPr/>
        <p:txBody>
          <a:bodyPr/>
          <a:lstStyle/>
          <a:p>
            <a:r>
              <a:t>精细化粘钢施工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粘钢施工概述</a:t>
            </a:r>
          </a:p>
        </p:txBody>
      </p:sp>
      <p:sp>
        <p:nvSpPr>
          <p:cNvPr id="3" name="Text Placeholder 2"/>
          <p:cNvSpPr>
            <a:spLocks noGrp="1"/>
          </p:cNvSpPr>
          <p:nvPr>
            <p:ph type="body" idx="1"/>
          </p:nvPr>
        </p:nvSpPr>
        <p:spPr/>
        <p:txBody>
          <a:bodyPr/>
          <a:lstStyle/>
          <a:p>
            <a:r>
              <a:t>粘钢施工的定义和重要性</a:t>
            </a:r>
          </a:p>
        </p:txBody>
      </p:sp>
      <p:sp>
        <p:nvSpPr>
          <p:cNvPr id="4" name="Content Placeholder 3"/>
          <p:cNvSpPr>
            <a:spLocks noGrp="1"/>
          </p:cNvSpPr>
          <p:nvPr>
            <p:ph sz="half" idx="2"/>
          </p:nvPr>
        </p:nvSpPr>
        <p:spPr/>
        <p:txBody>
          <a:bodyPr/>
          <a:lstStyle/>
          <a:p>
            <a:r>
              <a:t>1.定义：粘钢施工是一种通过特种建筑结构胶将钢板与混凝土结构牢固粘结在一起的加固方法。</a:t>
            </a:r>
          </a:p>
          <a:p>
            <a:r>
              <a:t>2.重要性：粘钢施工可以提高混凝土结构的承载能力，延长结构使用寿命，同时具有施工速度快、对结构影响小等优点。</a:t>
            </a:r>
          </a:p>
          <a:p/>
        </p:txBody>
      </p:sp>
      <p:sp>
        <p:nvSpPr>
          <p:cNvPr id="5" name="Text Placeholder 4"/>
          <p:cNvSpPr>
            <a:spLocks noGrp="1"/>
          </p:cNvSpPr>
          <p:nvPr>
            <p:ph type="body" idx="3"/>
          </p:nvPr>
        </p:nvSpPr>
        <p:spPr/>
        <p:txBody>
          <a:bodyPr/>
          <a:lstStyle/>
          <a:p>
            <a:r>
              <a:t>粘钢施工的原理和工艺流程</a:t>
            </a:r>
          </a:p>
        </p:txBody>
      </p:sp>
      <p:sp>
        <p:nvSpPr>
          <p:cNvPr id="6" name="Content Placeholder 5"/>
          <p:cNvSpPr>
            <a:spLocks noGrp="1"/>
          </p:cNvSpPr>
          <p:nvPr>
            <p:ph sz="half" idx="4"/>
          </p:nvPr>
        </p:nvSpPr>
        <p:spPr/>
        <p:txBody>
          <a:bodyPr/>
          <a:lstStyle/>
          <a:p>
            <a:r>
              <a:t>1.原理：通过建筑结构胶将钢板与混凝土表面粘结，形成整体受力，共同抵抗外部荷载。</a:t>
            </a:r>
          </a:p>
          <a:p>
            <a:r>
              <a:t>2.工艺流程：表面处理、配胶、涂胶、粘贴钢板、固化、质量检验。</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粘钢施工概述</a:t>
            </a:r>
          </a:p>
        </p:txBody>
      </p:sp>
      <p:sp>
        <p:nvSpPr>
          <p:cNvPr id="3" name="Text Placeholder 2"/>
          <p:cNvSpPr>
            <a:spLocks noGrp="1"/>
          </p:cNvSpPr>
          <p:nvPr>
            <p:ph type="body" idx="1"/>
          </p:nvPr>
        </p:nvSpPr>
        <p:spPr/>
        <p:txBody>
          <a:bodyPr/>
          <a:lstStyle/>
          <a:p>
            <a:r>
              <a:t>粘钢施工的材料和设备要求</a:t>
            </a:r>
          </a:p>
        </p:txBody>
      </p:sp>
      <p:sp>
        <p:nvSpPr>
          <p:cNvPr id="4" name="Content Placeholder 3"/>
          <p:cNvSpPr>
            <a:spLocks noGrp="1"/>
          </p:cNvSpPr>
          <p:nvPr>
            <p:ph sz="half" idx="2"/>
          </p:nvPr>
        </p:nvSpPr>
        <p:spPr/>
        <p:txBody>
          <a:bodyPr/>
          <a:lstStyle/>
          <a:p>
            <a:r>
              <a:t>1.材料：建筑结构胶、钢板、锚栓等应符合相关规范和标准的要求。</a:t>
            </a:r>
          </a:p>
          <a:p>
            <a:r>
              <a:t>2.设备：粘钢施工需要用到钻孔机、砂轮机、搅拌机等设备，应保证设备的性能和精度。</a:t>
            </a:r>
          </a:p>
          <a:p/>
        </p:txBody>
      </p:sp>
      <p:sp>
        <p:nvSpPr>
          <p:cNvPr id="5" name="Text Placeholder 4"/>
          <p:cNvSpPr>
            <a:spLocks noGrp="1"/>
          </p:cNvSpPr>
          <p:nvPr>
            <p:ph type="body" idx="3"/>
          </p:nvPr>
        </p:nvSpPr>
        <p:spPr/>
        <p:txBody>
          <a:bodyPr/>
          <a:lstStyle/>
          <a:p>
            <a:r>
              <a:t>粘钢施工的质量控制和验收标准</a:t>
            </a:r>
          </a:p>
        </p:txBody>
      </p:sp>
      <p:sp>
        <p:nvSpPr>
          <p:cNvPr id="6" name="Content Placeholder 5"/>
          <p:cNvSpPr>
            <a:spLocks noGrp="1"/>
          </p:cNvSpPr>
          <p:nvPr>
            <p:ph sz="half" idx="4"/>
          </p:nvPr>
        </p:nvSpPr>
        <p:spPr/>
        <p:txBody>
          <a:bodyPr/>
          <a:lstStyle/>
          <a:p>
            <a:r>
              <a:t>1.质量控制：施工过程中应严格控制胶的质量、涂胶厚度、固化时间等参数，确保施工质量。</a:t>
            </a:r>
          </a:p>
          <a:p>
            <a:r>
              <a:t>2.验收标准：粘钢施工后应进行质量检验，符合相关标准和规范要求后方可验收通过。</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粘钢施工概述</a:t>
            </a:r>
          </a:p>
        </p:txBody>
      </p:sp>
      <p:sp>
        <p:nvSpPr>
          <p:cNvPr id="3" name="Text Placeholder 2"/>
          <p:cNvSpPr>
            <a:spLocks noGrp="1"/>
          </p:cNvSpPr>
          <p:nvPr>
            <p:ph type="body" idx="1"/>
          </p:nvPr>
        </p:nvSpPr>
        <p:spPr/>
        <p:txBody>
          <a:bodyPr/>
          <a:lstStyle/>
          <a:p>
            <a:r>
              <a:t>粘钢施工的注意事项和安全措施</a:t>
            </a:r>
          </a:p>
        </p:txBody>
      </p:sp>
      <p:sp>
        <p:nvSpPr>
          <p:cNvPr id="4" name="Content Placeholder 3"/>
          <p:cNvSpPr>
            <a:spLocks noGrp="1"/>
          </p:cNvSpPr>
          <p:nvPr>
            <p:ph sz="half" idx="2"/>
          </p:nvPr>
        </p:nvSpPr>
        <p:spPr/>
        <p:txBody>
          <a:bodyPr/>
          <a:lstStyle/>
          <a:p>
            <a:r>
              <a:t>1.注意事项：施工过程中应注意防止火灾和触电事故，避免对周围环境和人员造成影响。</a:t>
            </a:r>
          </a:p>
          <a:p>
            <a:r>
              <a:t>2.安全措施：施工前应制定安全方案，配备安全设施，加强施工人员安全教育，确保施工安全。</a:t>
            </a:r>
          </a:p>
          <a:p/>
        </p:txBody>
      </p:sp>
      <p:sp>
        <p:nvSpPr>
          <p:cNvPr id="5" name="Text Placeholder 4"/>
          <p:cNvSpPr>
            <a:spLocks noGrp="1"/>
          </p:cNvSpPr>
          <p:nvPr>
            <p:ph type="body" idx="3"/>
          </p:nvPr>
        </p:nvSpPr>
        <p:spPr/>
        <p:txBody>
          <a:bodyPr/>
          <a:lstStyle/>
          <a:p>
            <a:r>
              <a:t>粘钢施工的应用和发展趋势</a:t>
            </a:r>
          </a:p>
        </p:txBody>
      </p:sp>
      <p:sp>
        <p:nvSpPr>
          <p:cNvPr id="6" name="Content Placeholder 5"/>
          <p:cNvSpPr>
            <a:spLocks noGrp="1"/>
          </p:cNvSpPr>
          <p:nvPr>
            <p:ph sz="half" idx="4"/>
          </p:nvPr>
        </p:nvSpPr>
        <p:spPr/>
        <p:txBody>
          <a:bodyPr/>
          <a:lstStyle/>
          <a:p>
            <a:r>
              <a:t>1.应用：粘钢施工广泛应用于桥梁、建筑、隧道等混凝土结构的加固和修复工程。</a:t>
            </a:r>
          </a:p>
          <a:p>
            <a:r>
              <a:t>2.发展趋势：随着新材料和新技术的不断发展，粘钢施工将更加高效、环保、经济，未来市场前景广阔。</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施工前准备工作</a:t>
            </a:r>
          </a:p>
        </p:txBody>
      </p:sp>
      <p:sp>
        <p:nvSpPr>
          <p:cNvPr id="3" name="Subtitle 2"/>
          <p:cNvSpPr>
            <a:spLocks noGrp="1"/>
          </p:cNvSpPr>
          <p:nvPr>
            <p:ph type="subTitle" idx="1"/>
          </p:nvPr>
        </p:nvSpPr>
        <p:spPr/>
        <p:txBody>
          <a:bodyPr/>
          <a:lstStyle/>
          <a:p>
            <a:r>
              <a:t>精细化粘钢施工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施工前准备工作</a:t>
            </a:r>
          </a:p>
        </p:txBody>
      </p:sp>
      <p:sp>
        <p:nvSpPr>
          <p:cNvPr id="3" name="Text Placeholder 2"/>
          <p:cNvSpPr>
            <a:spLocks noGrp="1"/>
          </p:cNvSpPr>
          <p:nvPr>
            <p:ph type="body" idx="1"/>
          </p:nvPr>
        </p:nvSpPr>
        <p:spPr/>
        <p:txBody>
          <a:bodyPr/>
          <a:lstStyle/>
          <a:p>
            <a:r>
              <a:t>施工现场勘查</a:t>
            </a:r>
          </a:p>
        </p:txBody>
      </p:sp>
      <p:sp>
        <p:nvSpPr>
          <p:cNvPr id="4" name="Content Placeholder 3"/>
          <p:cNvSpPr>
            <a:spLocks noGrp="1"/>
          </p:cNvSpPr>
          <p:nvPr>
            <p:ph sz="half" idx="2"/>
          </p:nvPr>
        </p:nvSpPr>
        <p:spPr/>
        <p:txBody>
          <a:bodyPr/>
          <a:lstStyle/>
          <a:p>
            <a:r>
              <a:t>1.了解施工现场的环境和条件，包括地面、墙体、天花板等的情况。2.确定施工区域，明确安全防范措施。3.对现场进行清理和整理，确保施工顺利进行。</a:t>
            </a:r>
          </a:p>
          <a:p/>
        </p:txBody>
      </p:sp>
      <p:sp>
        <p:nvSpPr>
          <p:cNvPr id="5" name="Text Placeholder 4"/>
          <p:cNvSpPr>
            <a:spLocks noGrp="1"/>
          </p:cNvSpPr>
          <p:nvPr>
            <p:ph type="body" idx="3"/>
          </p:nvPr>
        </p:nvSpPr>
        <p:spPr/>
        <p:txBody>
          <a:bodyPr/>
          <a:lstStyle/>
          <a:p>
            <a:r>
              <a:t>施工材料准备</a:t>
            </a:r>
          </a:p>
        </p:txBody>
      </p:sp>
      <p:sp>
        <p:nvSpPr>
          <p:cNvPr id="6" name="Content Placeholder 5"/>
          <p:cNvSpPr>
            <a:spLocks noGrp="1"/>
          </p:cNvSpPr>
          <p:nvPr>
            <p:ph sz="half" idx="4"/>
          </p:nvPr>
        </p:nvSpPr>
        <p:spPr/>
        <p:txBody>
          <a:bodyPr/>
          <a:lstStyle/>
          <a:p>
            <a:r>
              <a:t>1.根据施工图纸和工程量清单，准备所需施工材料。2.确保施工材料的质量符合规范要求，数量充足。3.对材料进行分类存放，标识清晰，方便取用。</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施工前准备工作</a:t>
            </a:r>
          </a:p>
        </p:txBody>
      </p:sp>
      <p:sp>
        <p:nvSpPr>
          <p:cNvPr id="3" name="Text Placeholder 2"/>
          <p:cNvSpPr>
            <a:spLocks noGrp="1"/>
          </p:cNvSpPr>
          <p:nvPr>
            <p:ph type="body" idx="1"/>
          </p:nvPr>
        </p:nvSpPr>
        <p:spPr/>
        <p:txBody>
          <a:bodyPr/>
          <a:lstStyle/>
          <a:p>
            <a:r>
              <a:t>施工机具准备</a:t>
            </a:r>
          </a:p>
        </p:txBody>
      </p:sp>
      <p:sp>
        <p:nvSpPr>
          <p:cNvPr id="4" name="Content Placeholder 3"/>
          <p:cNvSpPr>
            <a:spLocks noGrp="1"/>
          </p:cNvSpPr>
          <p:nvPr>
            <p:ph sz="half" idx="2"/>
          </p:nvPr>
        </p:nvSpPr>
        <p:spPr/>
        <p:txBody>
          <a:bodyPr/>
          <a:lstStyle/>
          <a:p>
            <a:r>
              <a:t>1.根据施工工艺和工程量，选择适合的施工机具。2.对机具进行检修和维护，确保正常运转和使用安全。3.对机具进行定位放置，方便施工操作。</a:t>
            </a:r>
          </a:p>
          <a:p/>
        </p:txBody>
      </p:sp>
      <p:sp>
        <p:nvSpPr>
          <p:cNvPr id="5" name="Text Placeholder 4"/>
          <p:cNvSpPr>
            <a:spLocks noGrp="1"/>
          </p:cNvSpPr>
          <p:nvPr>
            <p:ph type="body" idx="3"/>
          </p:nvPr>
        </p:nvSpPr>
        <p:spPr/>
        <p:txBody>
          <a:bodyPr/>
          <a:lstStyle/>
          <a:p>
            <a:r>
              <a:t>施工技术交底</a:t>
            </a:r>
          </a:p>
        </p:txBody>
      </p:sp>
      <p:sp>
        <p:nvSpPr>
          <p:cNvPr id="6" name="Content Placeholder 5"/>
          <p:cNvSpPr>
            <a:spLocks noGrp="1"/>
          </p:cNvSpPr>
          <p:nvPr>
            <p:ph sz="half" idx="4"/>
          </p:nvPr>
        </p:nvSpPr>
        <p:spPr/>
        <p:txBody>
          <a:bodyPr/>
          <a:lstStyle/>
          <a:p>
            <a:r>
              <a:t>1.对施工人员进行技术交底，明确施工工艺、操作流程和质量标准。2.针对工程难点和关键点，进行详细讲解和指导。3.确保施工人员掌握施工技术，提高施工质量和效率。</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施工前准备工作</a:t>
            </a:r>
          </a:p>
        </p:txBody>
      </p:sp>
      <p:sp>
        <p:nvSpPr>
          <p:cNvPr id="3" name="Text Placeholder 2"/>
          <p:cNvSpPr>
            <a:spLocks noGrp="1"/>
          </p:cNvSpPr>
          <p:nvPr>
            <p:ph type="body" idx="1"/>
          </p:nvPr>
        </p:nvSpPr>
        <p:spPr/>
        <p:txBody>
          <a:bodyPr/>
          <a:lstStyle/>
          <a:p>
            <a:r>
              <a:t>施工安全措施</a:t>
            </a:r>
          </a:p>
        </p:txBody>
      </p:sp>
      <p:sp>
        <p:nvSpPr>
          <p:cNvPr id="4" name="Content Placeholder 3"/>
          <p:cNvSpPr>
            <a:spLocks noGrp="1"/>
          </p:cNvSpPr>
          <p:nvPr>
            <p:ph sz="half" idx="2"/>
          </p:nvPr>
        </p:nvSpPr>
        <p:spPr/>
        <p:txBody>
          <a:bodyPr/>
          <a:lstStyle/>
          <a:p>
            <a:r>
              <a:t>1.制定施工安全方案，明确安全防范措施和责任人。2.对施工人员进行安全教育，提高安全意识。3.配备安全设施和器材，确保施工安全。</a:t>
            </a:r>
          </a:p>
          <a:p/>
        </p:txBody>
      </p:sp>
      <p:sp>
        <p:nvSpPr>
          <p:cNvPr id="5" name="Text Placeholder 4"/>
          <p:cNvSpPr>
            <a:spLocks noGrp="1"/>
          </p:cNvSpPr>
          <p:nvPr>
            <p:ph type="body" idx="3"/>
          </p:nvPr>
        </p:nvSpPr>
        <p:spPr/>
        <p:txBody>
          <a:bodyPr/>
          <a:lstStyle/>
          <a:p>
            <a:r>
              <a:t>施工质量保障</a:t>
            </a:r>
          </a:p>
        </p:txBody>
      </p:sp>
      <p:sp>
        <p:nvSpPr>
          <p:cNvPr id="6" name="Content Placeholder 5"/>
          <p:cNvSpPr>
            <a:spLocks noGrp="1"/>
          </p:cNvSpPr>
          <p:nvPr>
            <p:ph sz="half" idx="4"/>
          </p:nvPr>
        </p:nvSpPr>
        <p:spPr/>
        <p:txBody>
          <a:bodyPr/>
          <a:lstStyle/>
          <a:p>
            <a:r>
              <a:t>1.制定施工质量控制方案，明确质量标准和检测方法。2.对施工材料进行质量检查，确保符合要求。3.对施工过程进行质量监控，及时整改问题，确保施工质量。</a:t>
            </a:r>
          </a:p>
          <a:p>
            <a:r>
              <a:t>以上内容仅供参考，具体施工前准备工作需要根据实际工程情况进行调整和安排。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粘钢材料选择与处理</a:t>
            </a:r>
          </a:p>
        </p:txBody>
      </p:sp>
      <p:sp>
        <p:nvSpPr>
          <p:cNvPr id="3" name="Subtitle 2"/>
          <p:cNvSpPr>
            <a:spLocks noGrp="1"/>
          </p:cNvSpPr>
          <p:nvPr>
            <p:ph type="subTitle" idx="1"/>
          </p:nvPr>
        </p:nvSpPr>
        <p:spPr/>
        <p:txBody>
          <a:bodyPr/>
          <a:lstStyle/>
          <a:p>
            <a:r>
              <a:t>精细化粘钢施工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粘钢材料选择与处理</a:t>
            </a:r>
          </a:p>
        </p:txBody>
      </p:sp>
      <p:sp>
        <p:nvSpPr>
          <p:cNvPr id="3" name="Text Placeholder 2"/>
          <p:cNvSpPr>
            <a:spLocks noGrp="1"/>
          </p:cNvSpPr>
          <p:nvPr>
            <p:ph type="body" idx="1"/>
          </p:nvPr>
        </p:nvSpPr>
        <p:spPr/>
        <p:txBody>
          <a:bodyPr/>
          <a:lstStyle/>
          <a:p>
            <a:r>
              <a:t>粘钢材料的选择</a:t>
            </a:r>
          </a:p>
        </p:txBody>
      </p:sp>
      <p:sp>
        <p:nvSpPr>
          <p:cNvPr id="4" name="Content Placeholder 3"/>
          <p:cNvSpPr>
            <a:spLocks noGrp="1"/>
          </p:cNvSpPr>
          <p:nvPr>
            <p:ph sz="half" idx="2"/>
          </p:nvPr>
        </p:nvSpPr>
        <p:spPr/>
        <p:txBody>
          <a:bodyPr/>
          <a:lstStyle/>
          <a:p>
            <a:r>
              <a:t>1.选择具有高强度、高韧性、耐腐蚀的钢材，以满足施工要求。</a:t>
            </a:r>
          </a:p>
          <a:p>
            <a:r>
              <a:t>2.考虑粘钢材料与混凝土之间的粘结性能，确保粘结牢固、可靠。</a:t>
            </a:r>
          </a:p>
          <a:p>
            <a:r>
              <a:t>3.根据工程实际情况，选择适当的粘钢材料，确保经济、环保、易操作。</a:t>
            </a:r>
          </a:p>
          <a:p>
            <a:r>
              <a:t>在选择粘钢材料时，需要充分了解各种材料的性能特点，结合工程实际需求进行选择。同时，需要考虑粘钢材料与混凝土之间的粘结性能，以确保粘结效果。最后，需要根据工程实际情况，选择经济、环保、易操作的粘钢材料，降低施工成本。</a:t>
            </a:r>
          </a:p>
          <a:p/>
        </p:txBody>
      </p:sp>
      <p:sp>
        <p:nvSpPr>
          <p:cNvPr id="5" name="Text Placeholder 4"/>
          <p:cNvSpPr>
            <a:spLocks noGrp="1"/>
          </p:cNvSpPr>
          <p:nvPr>
            <p:ph type="body" idx="3"/>
          </p:nvPr>
        </p:nvSpPr>
        <p:spPr/>
        <p:txBody>
          <a:bodyPr/>
          <a:lstStyle/>
          <a:p>
            <a:r>
              <a:t>粘钢材料的处理</a:t>
            </a:r>
          </a:p>
        </p:txBody>
      </p:sp>
      <p:sp>
        <p:nvSpPr>
          <p:cNvPr id="6" name="Content Placeholder 5"/>
          <p:cNvSpPr>
            <a:spLocks noGrp="1"/>
          </p:cNvSpPr>
          <p:nvPr>
            <p:ph sz="half" idx="4"/>
          </p:nvPr>
        </p:nvSpPr>
        <p:spPr/>
        <p:txBody>
          <a:bodyPr/>
          <a:lstStyle/>
          <a:p>
            <a:r>
              <a:t>1.对粘钢材料进行除锈、去油处理，提高粘结性能。</a:t>
            </a:r>
          </a:p>
          <a:p>
            <a:r>
              <a:t>2.在粘钢材料表面涂抹粘结剂，确保粘结牢固、可靠。</a:t>
            </a:r>
          </a:p>
          <a:p>
            <a:r>
              <a:t>3.控制粘结剂的涂抹厚度和均匀度，确保粘结效果。</a:t>
            </a:r>
          </a:p>
          <a:p>
            <a:r>
              <a:t>在处理粘钢材料时，需要进行除锈、去油处理，以提高粘结性能。同时，需要涂抹粘结剂，确保粘结牢固、可靠。在涂抹粘结剂时，需要控制涂抹厚度和均匀度，避免出现粘结不良或浪费材料的情况。</a:t>
            </a:r>
          </a:p>
          <a:p>
            <a:r>
              <a:t>以上内容仅供参考，具体施工方案需要根据工程实际情况进行调整和优化。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粘钢施工工艺流程</a:t>
            </a:r>
          </a:p>
        </p:txBody>
      </p:sp>
      <p:sp>
        <p:nvSpPr>
          <p:cNvPr id="3" name="Subtitle 2"/>
          <p:cNvSpPr>
            <a:spLocks noGrp="1"/>
          </p:cNvSpPr>
          <p:nvPr>
            <p:ph type="subTitle" idx="1"/>
          </p:nvPr>
        </p:nvSpPr>
        <p:spPr/>
        <p:txBody>
          <a:bodyPr/>
          <a:lstStyle/>
          <a:p>
            <a:r>
              <a:t>精细化粘钢施工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粘钢施工工艺流程</a:t>
            </a:r>
          </a:p>
        </p:txBody>
      </p:sp>
      <p:sp>
        <p:nvSpPr>
          <p:cNvPr id="3" name="Text Placeholder 2"/>
          <p:cNvSpPr>
            <a:spLocks noGrp="1"/>
          </p:cNvSpPr>
          <p:nvPr>
            <p:ph type="body" idx="1"/>
          </p:nvPr>
        </p:nvSpPr>
        <p:spPr/>
        <p:txBody>
          <a:bodyPr/>
          <a:lstStyle/>
          <a:p>
            <a:r>
              <a:t>粘钢施工工艺流程简介</a:t>
            </a:r>
          </a:p>
        </p:txBody>
      </p:sp>
      <p:sp>
        <p:nvSpPr>
          <p:cNvPr id="4" name="Content Placeholder 3"/>
          <p:cNvSpPr>
            <a:spLocks noGrp="1"/>
          </p:cNvSpPr>
          <p:nvPr>
            <p:ph sz="half" idx="2"/>
          </p:nvPr>
        </p:nvSpPr>
        <p:spPr/>
        <p:txBody>
          <a:bodyPr/>
          <a:lstStyle/>
          <a:p>
            <a:r>
              <a:t>1.粘钢施工是一种常用的钢结构加固方法，可有效提高钢结构的承载能力和稳定性。</a:t>
            </a:r>
          </a:p>
          <a:p>
            <a:r>
              <a:t>2.粘钢施工工艺流程包括多个环节，每个环节都需精细操作，确保施工质量和安全。</a:t>
            </a:r>
          </a:p>
          <a:p/>
        </p:txBody>
      </p:sp>
      <p:sp>
        <p:nvSpPr>
          <p:cNvPr id="5" name="Text Placeholder 4"/>
          <p:cNvSpPr>
            <a:spLocks noGrp="1"/>
          </p:cNvSpPr>
          <p:nvPr>
            <p:ph type="body" idx="3"/>
          </p:nvPr>
        </p:nvSpPr>
        <p:spPr/>
        <p:txBody>
          <a:bodyPr/>
          <a:lstStyle/>
          <a:p>
            <a:r>
              <a:t>施工前准备</a:t>
            </a:r>
          </a:p>
        </p:txBody>
      </p:sp>
      <p:sp>
        <p:nvSpPr>
          <p:cNvPr id="6" name="Content Placeholder 5"/>
          <p:cNvSpPr>
            <a:spLocks noGrp="1"/>
          </p:cNvSpPr>
          <p:nvPr>
            <p:ph sz="half" idx="4"/>
          </p:nvPr>
        </p:nvSpPr>
        <p:spPr/>
        <p:txBody>
          <a:bodyPr/>
          <a:lstStyle/>
          <a:p>
            <a:r>
              <a:t>1.对施工现场进行清理，确保施工面干净、平整。</a:t>
            </a:r>
          </a:p>
          <a:p>
            <a:r>
              <a:t>2.对钢材和粘结剂进行质量检查，确保其符合施工要求。</a:t>
            </a:r>
          </a:p>
          <a:p>
            <a:r>
              <a:t>3.对施工设备进行调试和维护，确保其正常运转。</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粘钢施工工艺流程</a:t>
            </a:r>
          </a:p>
        </p:txBody>
      </p:sp>
      <p:sp>
        <p:nvSpPr>
          <p:cNvPr id="3" name="Text Placeholder 2"/>
          <p:cNvSpPr>
            <a:spLocks noGrp="1"/>
          </p:cNvSpPr>
          <p:nvPr>
            <p:ph type="body" idx="1"/>
          </p:nvPr>
        </p:nvSpPr>
        <p:spPr/>
        <p:txBody>
          <a:bodyPr/>
          <a:lstStyle/>
          <a:p>
            <a:r>
              <a:t>钢材粘结处理</a:t>
            </a:r>
          </a:p>
        </p:txBody>
      </p:sp>
      <p:sp>
        <p:nvSpPr>
          <p:cNvPr id="4" name="Content Placeholder 3"/>
          <p:cNvSpPr>
            <a:spLocks noGrp="1"/>
          </p:cNvSpPr>
          <p:nvPr>
            <p:ph sz="half" idx="2"/>
          </p:nvPr>
        </p:nvSpPr>
        <p:spPr/>
        <p:txBody>
          <a:bodyPr/>
          <a:lstStyle/>
          <a:p>
            <a:r>
              <a:t>1.钢材表面应进行除锈、去油处理，以提高粘结剂的粘结效果。</a:t>
            </a:r>
          </a:p>
          <a:p>
            <a:r>
              <a:t>2.粘结剂应严格按照比例配制，确保其质量和粘结强度。</a:t>
            </a:r>
          </a:p>
          <a:p>
            <a:r>
              <a:t>3.钢材粘结时应保持水平和垂直，确保粘结牢固、稳定。</a:t>
            </a:r>
          </a:p>
          <a:p/>
        </p:txBody>
      </p:sp>
      <p:sp>
        <p:nvSpPr>
          <p:cNvPr id="5" name="Text Placeholder 4"/>
          <p:cNvSpPr>
            <a:spLocks noGrp="1"/>
          </p:cNvSpPr>
          <p:nvPr>
            <p:ph type="body" idx="3"/>
          </p:nvPr>
        </p:nvSpPr>
        <p:spPr/>
        <p:txBody>
          <a:bodyPr/>
          <a:lstStyle/>
          <a:p>
            <a:r>
              <a:t>粘结剂涂抹</a:t>
            </a:r>
          </a:p>
        </p:txBody>
      </p:sp>
      <p:sp>
        <p:nvSpPr>
          <p:cNvPr id="6" name="Content Placeholder 5"/>
          <p:cNvSpPr>
            <a:spLocks noGrp="1"/>
          </p:cNvSpPr>
          <p:nvPr>
            <p:ph sz="half" idx="4"/>
          </p:nvPr>
        </p:nvSpPr>
        <p:spPr/>
        <p:txBody>
          <a:bodyPr/>
          <a:lstStyle/>
          <a:p>
            <a:r>
              <a:t>1.粘结剂涂抹应均匀、饱满，避免出现空鼓和气泡。</a:t>
            </a:r>
          </a:p>
          <a:p>
            <a:r>
              <a:t>2.涂抹完成后应进行压实处理，确保粘结剂和钢材充分接触。</a:t>
            </a:r>
          </a:p>
          <a:p>
            <a:r>
              <a:t>3.粘结剂固化期间应进行养护，避免受到水和外力的影响。</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粘钢施工工艺流程</a:t>
            </a:r>
          </a:p>
        </p:txBody>
      </p:sp>
      <p:sp>
        <p:nvSpPr>
          <p:cNvPr id="3" name="Text Placeholder 2"/>
          <p:cNvSpPr>
            <a:spLocks noGrp="1"/>
          </p:cNvSpPr>
          <p:nvPr>
            <p:ph type="body" idx="1"/>
          </p:nvPr>
        </p:nvSpPr>
        <p:spPr/>
        <p:txBody>
          <a:bodyPr/>
          <a:lstStyle/>
          <a:p>
            <a:r>
              <a:t>质量检查和验收</a:t>
            </a:r>
          </a:p>
        </p:txBody>
      </p:sp>
      <p:sp>
        <p:nvSpPr>
          <p:cNvPr id="4" name="Content Placeholder 3"/>
          <p:cNvSpPr>
            <a:spLocks noGrp="1"/>
          </p:cNvSpPr>
          <p:nvPr>
            <p:ph sz="half" idx="2"/>
          </p:nvPr>
        </p:nvSpPr>
        <p:spPr/>
        <p:txBody>
          <a:bodyPr/>
          <a:lstStyle/>
          <a:p>
            <a:r>
              <a:t>1.对粘钢施工进行质量检查，包括粘结强度、钢材位置、外观质量等方面。</a:t>
            </a:r>
          </a:p>
          <a:p>
            <a:r>
              <a:t>2.对不合格的部分进行整改和返工，确保整个施工工程的质量和安全。</a:t>
            </a:r>
          </a:p>
          <a:p>
            <a:r>
              <a:t>3.对完成的施工工程进行验收，确保其符合设计和使用要求。</a:t>
            </a:r>
          </a:p>
          <a:p/>
        </p:txBody>
      </p:sp>
      <p:sp>
        <p:nvSpPr>
          <p:cNvPr id="5" name="Text Placeholder 4"/>
          <p:cNvSpPr>
            <a:spLocks noGrp="1"/>
          </p:cNvSpPr>
          <p:nvPr>
            <p:ph type="body" idx="3"/>
          </p:nvPr>
        </p:nvSpPr>
        <p:spPr/>
        <p:txBody>
          <a:bodyPr/>
          <a:lstStyle/>
          <a:p>
            <a:r>
              <a:t>施工记录和总结</a:t>
            </a:r>
          </a:p>
        </p:txBody>
      </p:sp>
      <p:sp>
        <p:nvSpPr>
          <p:cNvPr id="6" name="Content Placeholder 5"/>
          <p:cNvSpPr>
            <a:spLocks noGrp="1"/>
          </p:cNvSpPr>
          <p:nvPr>
            <p:ph sz="half" idx="4"/>
          </p:nvPr>
        </p:nvSpPr>
        <p:spPr/>
        <p:txBody>
          <a:bodyPr/>
          <a:lstStyle/>
          <a:p>
            <a:r>
              <a:t>1.对整个粘钢施工过程进行记录，包括施工时间、人员、设备、材料等方面的信息。</a:t>
            </a:r>
          </a:p>
          <a:p>
            <a:r>
              <a:t>2.对施工过程中的问题和经验进行总结，为今后的施工提供参考和借鉴。</a:t>
            </a:r>
          </a:p>
          <a:p>
            <a:r>
              <a:t>3.对粘钢施工工艺进行改进和优化，提高施工效率和质量。</a:t>
            </a:r>
          </a:p>
          <a:p>
            <a:r>
              <a:t>以上是一个关于"粘钢施工工艺流程"的施工方案PPT章节内容，供您参考。</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https://d.book118.com/978143016041006027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粘钢施工概述</vt:lpstr>
      <vt:lpstr> 粘钢施工概述</vt:lpstr>
      <vt:lpstr> 粘钢施工概述</vt:lpstr>
      <vt:lpstr> 粘钢施工概述</vt:lpstr>
      <vt:lpstr> 施工前准备工作</vt:lpstr>
      <vt:lpstr> 施工前准备工作</vt:lpstr>
      <vt:lpstr> 施工前准备工作</vt:lpstr>
      <vt:lpstr> 施工前准备工作</vt:lpstr>
      <vt:lpstr> 粘钢材料选择与处理</vt:lpstr>
      <vt:lpstr> 粘钢材料选择与处理</vt:lpstr>
      <vt:lpstr> 粘钢施工工艺流程</vt:lpstr>
      <vt:lpstr> 粘钢施工工艺流程</vt:lpstr>
      <vt:lpstr> 粘钢施工工艺流程</vt:lpstr>
      <vt:lpstr> 粘钢施工工艺流程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2024-09-05T01:09:40.492</cp:lastPrinted>
  <dcterms:created xsi:type="dcterms:W3CDTF">2024-09-04T17:09:40Z</dcterms:created>
  <dcterms:modified xsi:type="dcterms:W3CDTF">2024-09-04T17:09:42Z</dcterms:modified>
</cp:coreProperties>
</file>