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BD5F6-6216-4D91-89F8-A4CD15712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0A563-D3D3-4417-8C63-4A3650081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F8B5B-EF4D-4EE2-871C-899B40CF4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1B24E-A8BE-4076-A0FF-8FEB80A7E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32F4EF-BD58-4C00-98DF-3E428FF3E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8220AC-7BA9-4142-99EF-053790A9F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3DC076-9463-460E-9779-FE8A93DA3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FF905-6CC9-4218-8305-AA653C113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BCBEA-E185-46F6-A6F3-A2D4BD558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A7E14-1087-4322-95E6-3DA7DB424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D752B-39B0-4EF2-9941-0CEFEFA9A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43023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星巴克营销理论分析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星巴克简介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星巴克的社会责任与可持续发展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星巴克营销理论的挑战与未来发展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星巴克简介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92" r="1659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303" r="1830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007" r="1900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公司背景与发展历程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1971年，星巴克在西雅图成立，起初是一家咖啡豆零售商。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1982年，星巴克引入咖啡饮品，开启咖啡饮品市场。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1990年代，星巴克开始开设连锁店，迅速扩大规模。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2000年代，星巴克进军全球市场，成为全球最大的咖啡连锁品牌之一。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咖啡饮品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糕点与食品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咖啡豆与咖啡器具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移动支付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4961" r="1496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647" r="1664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提供各种口味的咖啡、拿铁、卡布奇诺等。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提供各种美味的糕点、面包、三明治等。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销售自家品牌的咖啡豆、咖啡器具和咖啡冲泡器具。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提供移动支付服务，方便客户快速结账。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星巴克在市场定位上主要针对中高端市场，注重提供高品质的咖啡和独特的消费体验，吸引了特定的消费群体。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高端市场定位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星巴克的门店通常选址在城市中心或商业区，这些区域人流量大，能够吸引更多的目标客户。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城市中心选址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除了传统的咖啡业务，星巴克还不断拓展新的市场，如推出茶饮、酒水、轻食等，以满足不同客户的需求。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多元化市场拓展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250" r="19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多渠道传播策略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星巴克采用多渠道的传播策略，包括广告、公关、社交媒体等，以扩大品牌知名度和美誉度。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品牌文化塑造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星巴克注重品牌文化的塑造，通过营造独特的咖啡文化氛围，吸引消费者对品牌的认同和忠诚。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视觉形象统一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星巴克的门店设计、标志、包装等视觉形象统一，有助于强化品牌识别度，提高品牌影响力。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品牌形象与传播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差异化定价策略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星巴克采用差异化定价策略，针对不同产品和服务制定合理的价格，以满足不同客户群体的需求。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促销活动多样化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星巴克定期开展各种促销活动，如买一送一、折扣、积分兑换等，以吸引新客户并保持老客户的忠诚度。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会员制度与忠诚计划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星巴克通过建立会员制度和忠诚计划，鼓励客户多次消费并积累积分，提供额外的优惠和服务，增强客户黏性。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产品定价与促销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客户数据收集与分析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客户数据收集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星巴克通过各种渠道收集客户数据，包括门店交易数据、线上平台使用数据、社交媒体互动数据等。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数据分析应用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通过对收集到的客户数据进行分析，星巴克能够了解客户的消费习惯、偏好和需求，为制定更精准的营销策略提供依据。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https://d.book118.com/978143023026006046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2024-09-26T23:54:16.099</cp:lastPrinted>
  <dcterms:created xsi:type="dcterms:W3CDTF">2024-09-26T15:54:16Z</dcterms:created>
  <dcterms:modified xsi:type="dcterms:W3CDTF">2024-09-26T15:54:18Z</dcterms:modified>
</cp:coreProperties>
</file>