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88104-5D35-439D-ACF3-53A57492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C0FB3-5032-4379-AEC4-2B2B759C6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7CE3C-A734-4AD5-B601-A2C34D2D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0D278-9284-4B0A-8061-30D08F79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577BC-A355-4CE8-9C6E-1CF5518B9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C7687-5D86-4C6F-B5AD-F54153AEC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BA49B-BA38-4AED-A106-AD1A577D6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8107C-DCE2-4C69-A813-C3491C37C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8D1DE-3E72-4E39-9D32-2B3A2D7A7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059F2-40A5-4E34-A30F-934A02202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2FAC1-644C-41EA-B5E9-2C12B7387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30711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原画师职业生涯规划书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72360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72360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实践经验与作品展示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社交网络与资源拓展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自我认知与职业目标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自我介绍与兴趣爱好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姓名：张三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出生年月：1995年5月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兴趣爱好：阅读、旅行、绘画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专业技能与优势分析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具备扎实的绘画基础，掌握多种绘画技巧，包括素描、水彩、油画等。拥有丰富的原画设计经验，曾参与多个游戏项目的原画设计工作。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对原画设计有独特的理解和创意，能够根据客户需求进行个性化的设计。具备良好的沟通能力和团队合作精神，能够与策划、美术指导等人员进行有效沟通。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在接下来的两年内，继续提升自己的专业技能和行业知名度。争取参与更多优质项目，提高自己的作品质量和影响力。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成为一名顶尖的原画设计师，拥有自己的工作室或独立创作空间。在业内获得广泛的认可和尊重，作品能够为更多人带来美好的视觉体验。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短期与长期职业目标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职业发展路径与规划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原画师是动画、游戏等创意行业中的核心岗位，负责设计角色、场景等美术元素，并协助团队完成整个项目的视觉呈现。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随着文娱产业的快速发展，动画、游戏等行业的市场规模不断扩大，对原画师的需求也日益增加。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原画师岗位与行业分析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初级原画师→中级原画师→高级原画师→资深原画师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职业发展路径一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原画师→主美/艺术指导→项目负责人/艺术总监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职业发展路径选择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初级阶段（1-3年）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掌握绘画基本技能，熟悉行业流程和规范，积累项目经验。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中级阶段（3-5年）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形成个人风格，提高绘画技巧，成为项目核心成员。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高级阶段（5-10年）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成为领域专家，参与重要项目决策，指导团队创作。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资深阶段（10年以上）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积累丰富经验，参与行业交流与分享，推动行业发展。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阶段目标与时间规划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技能提升与自我提升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每天至少花费2-3小时进行绘画练习，巩固基础功。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保持练习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不局限于某一种画风或技巧，尝试多种风格和技巧，拓宽创作领域。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多样化练习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参加绘画社区或找寻专业导师，获取他人的评价和建议，不断改进。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绘画技能的提升计划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审美能力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通过观看艺术展览、优秀作品等，提高对美的敏感度和鉴赏能力。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学习如何与他人进行有效沟通，包括口头表达和书面表达。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了解项目管理的基本知识和工具，能够有效地管理个人和团队的项目。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其他相关技能的学习计划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通过阅读、观察和讨论，激发创意思维，提高创作能力。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292" b="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学会合理安排时间，提高工作效率，避免拖延。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参与团队项目或加入专业社群，培养团队合作意识和能力。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个人品质与素质的培养计划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实践经验与作品展示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https://d.book118.com/978143071101006024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2024-08-31T20:47:19.643</cp:lastPrinted>
  <dcterms:created xsi:type="dcterms:W3CDTF">2024-08-31T12:47:19Z</dcterms:created>
  <dcterms:modified xsi:type="dcterms:W3CDTF">2024-08-31T12:47:21Z</dcterms:modified>
</cp:coreProperties>
</file>