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3FCA8-7B77-4B7E-B0D9-B6EAFF57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F33A0-C75C-44F5-B3EE-879E39290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C8305-B5C6-496F-91E1-FF3AF00DC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96DC3-C4F6-4353-BCEE-525669261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ACC82-0637-4590-BE0A-5255E6FB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59074-96B8-43EE-9E24-56753477B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D4AA1-86B1-4F18-9E94-A10F3F29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A6838-3E93-4649-88B1-F78251BA6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B17EC-9E0F-49EC-BE06-A4A43564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B0EF8-3AB0-44DB-B720-66225423F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56620-B42F-465A-A62F-6CFDCE01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3142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个人职业生涯SWOT分析的实用技巧与方法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SWOT分析的局限性与注意事项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明确个人职业目标和发展方向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评估个人在职业市场中的竞争力和优劣势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制定个人职业发展规划和策略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概念：SWOT分析是一种战略分析工具，通过对个人或组织的优势（Strengths）、劣势（Weaknesses）、机会（Opportunities）和威胁（Threats）进行全面评估，从而制定相应的发展策略。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帮助个人认清自身的优势和劣势，明确职业发展方向和目标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分析职业市场的机会和威胁，为个人职业发展提供决策支持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制定针对性的职业发展策略和行动计划，提高个人在职业市场中的竞争力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个人职业生涯SWOT分析的核心要素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个人在特定领域所具备的专业知识和实践经验，如编程、设计、市场营销等。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个人在职场中建立的良好人际关系网络，包括同事、领导、客户等。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个人在时间管理、情绪管理、压力应对等方面的能力。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个人对新知识和技能的快速吸收和应用能力。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优势（Strengths）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个人在沟通表达、倾听理解等方面的不足。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个人在时间规划和任务分配方面存在不足，导致工作效率低下。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个人在某些领域或职位上缺乏必要的经验和技能。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个人在面对压力和挑战时，情绪容易波动或失控。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劣势（Weaknesses）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关注所在行业的发展趋势和前沿动态，把握新的市场机遇。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通过参与不同项目、拓展业务领域等方式，实现个人能力的多元化发展。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参加各类培训课程和学术研讨会，提升个人专业素养和综合能力。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积极参与职业社交活动，拓展人脉资源，获取更多职业机会。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机会（Opportunities）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所在行业的市场竞争激烈，可能导致个人职业发展受阻。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快速变化的技术环境可能对个人的专业技能和经验构成挑战。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经济波动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宏观经济环境的波动可能对个人所在行业和公司产生不利影响。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职业瓶颈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个人在职业发展过程中可能遇到晋升瓶颈或职业倦怠等问题。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威胁（Threats）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评估个人能力与兴趣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认清自己的优势和不足，以及个人兴趣和价值观，有助于更好地选择适合自己的职业方向。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明确自己想要达到的职业高度和目标，是进行SWOT分析的前提。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掌握所在行业的发展趋势和未来发展方向，有助于更好地制定职业规划和策略。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明确分析目标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5" r="1125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通过自我反思、测试或咨询等方式，收集关于自己性格、技能、经验等方面的信息。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他人反馈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寻求同事、上级、朋友或家人的反馈，了解他们对自己的看法和建议。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通过查阅行业报告、参加招聘会或咨询专业人士等方式，了解市场需求和竞争情况。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4711026" y="2347396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5400000" flipV="1">
            <a:off x="5684402" y="2347396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5400000">
            <a:off x="4711026" y="4529840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5400000" flipV="1">
            <a:off x="5684402" y="4529840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95750" y="2577289"/>
            <a:ext cx="459786" cy="40018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4633" y="2609608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39837" y="4784697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4633" y="4786818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4026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24522" y="242646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识别自己需要改进或提高的方面，如缺乏某些技能或经验等。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24522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识别可能对职业发展产生负面影响的外部因素，如市场竞争、政策变化等。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4026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6101" y="2444052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找出自己的核心竞争力，如专业技能、人际关系、创新思维等。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184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101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发现有利于职业发展的外部因素，如行业增长、新技术应用等。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184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机会分析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SO策略（优势-机会）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利用自己的优势抓住外部机会，如发挥专业技能争取晋升机会。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ST策略（优势-威胁）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利用自己的优势应对外部威胁，如提高个人品牌以应对市场竞争。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WO策略（劣势-机会）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通过改进自己的不足来抓住外部机会，如学习新技能以适应市场需求。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WT策略（劣势-威胁）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努力减少自己的不足并应对外部威胁，如加强自我提升以应对职业危机。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案例一：某职场新人的SWOT分析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学历背景优秀，具备扎实的专业知识。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具备良好的沟通能力和团队协作精神。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优势（Strengths）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对新技术和新方法有较强的学习能力。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缺乏实际工作经验和职场技能。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案例一：某职场新人的SWOT分析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案例一：某职场新人的SWOT分析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对行业趋势和市场需求了解不足。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人脉资源有限，缺乏职业导师的指导。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机会（Opportunities）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https://d.book118.com/978143142106006036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2024-09-16T02:43:22.474</cp:lastPrinted>
  <dcterms:created xsi:type="dcterms:W3CDTF">2024-09-15T18:43:22Z</dcterms:created>
  <dcterms:modified xsi:type="dcterms:W3CDTF">2024-09-15T18:43:24Z</dcterms:modified>
</cp:coreProperties>
</file>