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F4398-3988-4CAD-B1B1-A861D9EBA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8A493-7D28-48E5-BE45-91F962A5D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583D2-F3FC-400F-A8AA-9AC145353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0079B6-BB54-4021-9170-353493B0C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8EA333-FEAE-46A4-A191-D24A08FC1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80B03C-BB54-4828-88F0-1FC8A9DFE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ED3534-84A6-4ECD-9F95-0DCCE1B07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6C17CC-B866-4FE8-982C-0A3FA0B15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55BC8E-E45F-48C1-9DAF-72237EBFB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F4147-99B4-4BE8-8E47-56D85AAED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6A2B5-0CF8-484B-A0D7-29382EE88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00031131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如何建立稳定和可持续的资金来源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现有资金来源分析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拓展资金来源的策略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资金管理与风险控制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政策建议与未来展望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随着全球经济的不断发展，各国对资金的需求也日益增长。稳定的资金来源对于支持经济增长、促进社会发展和提高人民生活水平具有重要意义。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金融市场变革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金融市场的不断创新和变革为资金来源提供了更多元化的选择。建立稳定和可持续的资金来源有助于适应金融市场的发展，为企业和个人提供更多融资机会。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11" b="111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167" r="231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稳定的资金来源可以为企业提供持续的经营资金，支持其扩大生产规模、改进技术、拓展市场等，从而促进企业的健康发展。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支持企业发展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资金来源的稳定与可持续对于保障社会民生至关重要。它可以用于支持教育、医疗、社保等公共事业的发展，提高社会福利水平。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保障社会民生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稳定的资金来源有助于维护金融市场的稳定。它可以为金融机构提供充足的流动性，防范金融风险，保障金融体系的正常运转。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维护金融稳定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资金来源的重要性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现有资金来源分析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政府通过财政预算直接拨款给相关机构或项目，用于支持其运营和发展。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750" r="9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财政拨款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政府为特定领域或行业设立的专项资金，如教育、科研、环保等。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专项资金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33" r="1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政府为鼓励某些行业或地区的发展，给予的财政补助或税收减免。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政策性补助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政府拨款与补助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企业通过销售商品或提供服务获得的收入，用于支持日常运营和扩大规模。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营业收入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利润留存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667" r="20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内部融资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202" b="720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企业将部分利润留存下来，用于再投资或应对未来不确定性。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企业通过向员工出售股份或债券等方式筹集资金。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企业自筹资金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个人出于公益目的自愿捐赠资金或物品。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个人捐赠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33" b="33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企业为履行社会责任或提升品牌形象进行的捐赠。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企业捐赠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各类基金会为支持特定领域或项目提供的资金赞助。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基金会赞助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社会捐赠与赞助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国际组织援助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联合国等国际组织为支持发展中国家提供的援助资金。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政府间合作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不同国家政府之间为推进共同利益而进行的资金合作。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国际金融机构贷款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世界银行、亚洲开发银行等国际金融机构为成员国提供的贷款支持。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国际援助与合作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拓展资金来源的策略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降低成本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通过精细化管理、技术创新等手段，降低生产成本和运营成本，提高企业的盈利能力。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增强品牌影响力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通过品牌建设、营销推广等手段，提高企业在市场中的知名度和美誉度，进而提升市场份额和盈利能力。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优化经营策略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通过市场调研和精准定位，制定符合市场需求的产品和服务策略，提高销售额和利润率。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提高企业自身盈利能力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债券发行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在资本市场发行企业债券，筹集长期、稳定的资金。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银行贷款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与银行建立良好关系，争取优惠贷款政策，获得稳定的资金来源。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股权融资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通过向风险投资机构、私募股权基金等出售股权，获得资金支持。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加强与金融机构合作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https://d.book118.com/985000311310011042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2024-09-04T06:10:12.683</cp:lastPrinted>
  <dcterms:created xsi:type="dcterms:W3CDTF">2024-09-03T22:10:12Z</dcterms:created>
  <dcterms:modified xsi:type="dcterms:W3CDTF">2024-09-03T22:10:14Z</dcterms:modified>
</cp:coreProperties>
</file>