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877E1-A395-4BBC-8DB7-D18EE7AFA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7B28F-7B02-49C9-BEBB-851B28C42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2CD28-FD9F-463B-BA96-259B0DEC6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D738C-D7E2-4794-8934-47D364CB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822C78-BE99-43B1-93AB-74C0FA70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202E93-A1F4-477F-8AE9-B742AC501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DBF7B4-E810-474D-81FA-2F6FD65A9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109A0-6350-4E66-88AF-1669B9C35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7DF83-0BBA-482F-91B5-A92E9A7C3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C14E4-FCB3-492D-B98A-733ABA40A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C751F-ADAC-4B8C-B63A-45AC5D7FE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013243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2024印尼红人营销洞察报告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印尼红人营销市场概述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印尼红人营销案例分析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印尼红人营销策略建议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印尼作为东南亚最大的市场，近年来随着社交媒体的普及，红人营销逐渐成为品牌推广的重要手段。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印尼红人营销市场尚处于发展阶段，但竞争已经日趋激烈，品牌需要更加深入地了解市场和红人生态，以制定有效的营销策略。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随着印尼互联网用户数量的增长，越来越多的品牌开始意识到红人营销的价值，并寻求与当地红人合作。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提供对印尼红人营销市场的全面洞察，帮助品牌了解市场现状和发展趋势。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分析印尼红人的特点和优势，以及不同类型的红人在营销中的价值。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探讨品牌与红人合作的最佳实践和策略，为品牌在印尼市场的营销提供指导。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印尼红人营销市场概述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印尼红人营销市场规模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印尼红人营销市场规模持续增长，2024年预计达到XX亿美元，占全球红人营销市场的XX%。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随着社交媒体的普及和印尼互联网用户数量的增加，印尼红人营销市场呈现出快速增长的态势。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印尼红人营销市场特点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印尼红人营销市场以年轻化、本土化、社交化为特点，红人多为XX-XX岁的年轻人，拥有较高的社交媒体关注度和影响力。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印尼红人营销市场以本土红人为主要力量，他们与当地消费者有着更紧密的联系和更深入的了解。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印尼红人营销市场以社交媒体为主要平台，如Instagram、YouTube等，这些平台在印尼拥有广泛的用户基础和影响力。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随着印尼互联网用户数量的增加和社交媒体的普及，印尼红人营销市场将继续保持快速增长的趋势。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随着品牌对本土市场的了解加深，将更加注重与本土红人的合作，以更好地与当地消费者进行沟通和互动。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随着社交媒体平台的不断发展和变化，印尼红人营销市场将不断涌现出新的机会和挑战。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印尼红人营销市场趋势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印尼红人营销案例分析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总结词：精准定位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详细描述：XXX品牌通过与具有特定受众群体的红人合作，成功地吸引了目标消费者，实现了精准的品牌定位和营销效果。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成功案例一：XXX品牌与红人合作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https://d.book118.com/985001324330011041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2024-09-02T16:00:57.712</cp:lastPrinted>
  <dcterms:created xsi:type="dcterms:W3CDTF">2024-09-02T08:00:57Z</dcterms:created>
  <dcterms:modified xsi:type="dcterms:W3CDTF">2024-09-02T08:00:59Z</dcterms:modified>
</cp:coreProperties>
</file>