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F279F-B28F-4B6C-AD98-C89238935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C7A9F5-FE63-4C58-B6D5-A6F7B006E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FEF1E-3916-4E1F-AACA-E3521EDBB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A55D93-809E-4095-8C16-1066A2129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9C4742-9142-4767-BC2C-E0DE652B6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EBCFAF-635C-44B1-8C89-E6B2BFD34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D9B135-02CB-47DE-9F52-C862F9801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97ACCF-4161-4641-83CA-723A0232D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420A9-955E-4024-9F95-B4BF0A580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716A3-D25B-45B4-B60B-8825635E4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B13323-694B-4BB2-A106-A651C657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013403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大学个人年度工作总结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本年度工作成果与亮点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团队合作与贡献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反思与不足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未来规划与展望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136" b="271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129" b="41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回顾过去一年的工作和学习，总结经验和教训，为未来的发展提供指导。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展示个人在学术、实践、团队协作等方面的成果和进步，提升自我认知和自信心。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反思自身在工作和学习中存在的不足，提出改进措施，促进个人成长和发展。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18" r="6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7066" b="706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包括发表的论文、参与的科研项目、获得的学术奖励等。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包括参加的实践活动、获得的实践经验和技能等。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包括在团队中的角色和贡献、与团队成员的沟通和协作等。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包括在知识、能力、态度等方面的提升和进步。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实践经验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个人成长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本年度工作成果与亮点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本年度在知名学术期刊上发表了2篇论文，其中1篇为第一作者，影响因子较高，得到了同行专家的认可。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发表论文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参加了3次国际学术会议，并做口头报告1次，与国内外同行进行了深入的学术交流。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学术会议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作为核心成员参与了2项国家级科研项目的研究工作，负责部分实验设计和数据分析。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科研项目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学生工作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担任学生会干部，组织并参与了多项校园文化活动，如文艺晚会、运动会等。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参加了学校组织的志愿者活动，前往贫困地区进行支教，帮助当地学生提高学习成绩和综合素质。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在知名企业进行了为期3个月的实习，参与了实际项目开发和团队管理工作，积累了宝贵的实践经验。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社会实践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奖学金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获得了学校设立的特等奖学金，是对本人在学术和社会实践方面的全面肯定。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荣誉称号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被评为学校“三好学生”、“优秀学生干部”等荣誉称号，体现了在德智体美劳等多方面的优异表现。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学术竞赛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获得了全国大学生数学建模竞赛一等奖，展现了在数学建模方面的扎实基础和创新能力。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获奖荣誉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通过不断努力和深入学习，取得了优异的学术成绩，掌握了扎实的专业知识。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学术成绩提升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500" r="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养成了自主学习的习惯，能够主动寻找学习资源，不断拓展知识面。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不断尝试和改进学习方法，提高了学习效率和成绩。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在学生组织中担任领导职务，成功组织了多项活动，提升了团队凝聚力和活动质量。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学生组织领导能力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积极参与团队项目，与团队成员紧密合作，共同完成了项目目标。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合理安排学习和工作时间，确保各项任务能够按时完成。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与同学、老师和其他人员建立了良好的人际关系，积极交流、互相帮助。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人际交往能力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通过参加辩论、演讲等活动，提高了自己的口头表达和文字表达能力。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表达能力提升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注重倾听他人的意见和建议，善于理解他人的需求和想法，促进了有效沟通。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https://d.book118.com/985001340302011044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2024-09-07T07:57:10.864</cp:lastPrinted>
  <dcterms:created xsi:type="dcterms:W3CDTF">2024-09-06T23:57:10Z</dcterms:created>
  <dcterms:modified xsi:type="dcterms:W3CDTF">2024-09-06T23:57:12Z</dcterms:modified>
</cp:coreProperties>
</file>